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57" r:id="rId2"/>
    <p:sldId id="261" r:id="rId3"/>
    <p:sldId id="258" r:id="rId4"/>
    <p:sldId id="276" r:id="rId5"/>
    <p:sldId id="277" r:id="rId6"/>
    <p:sldId id="278" r:id="rId7"/>
    <p:sldId id="280" r:id="rId8"/>
    <p:sldId id="267" r:id="rId9"/>
    <p:sldId id="279" r:id="rId10"/>
    <p:sldId id="281" r:id="rId11"/>
    <p:sldId id="285" r:id="rId12"/>
    <p:sldId id="271" r:id="rId13"/>
    <p:sldId id="275" r:id="rId14"/>
    <p:sldId id="284" r:id="rId15"/>
  </p:sldIdLst>
  <p:sldSz cx="12192000" cy="6858000"/>
  <p:notesSz cx="6858000" cy="9144000"/>
  <p:embeddedFontLst>
    <p:embeddedFont>
      <p:font typeface="Calibri" panose="020F0502020204030204" pitchFamily="34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000000"/>
          </p15:clr>
        </p15:guide>
        <p15:guide id="2" pos="3840">
          <p15:clr>
            <a:srgbClr val="000000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60CAA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4" d="100"/>
          <a:sy n="104" d="100"/>
        </p:scale>
        <p:origin x="756" y="108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7F1D4C5-1EFE-4AF5-9CA3-93A9B643FD4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94B4A7-9333-4C37-95F5-DED814B0B527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Phương</a:t>
          </a:r>
          <a:r>
            <a:rPr lang="en-US" dirty="0"/>
            <a:t> </a:t>
          </a:r>
          <a:r>
            <a:rPr lang="en-US" dirty="0" err="1"/>
            <a:t>pháp</a:t>
          </a:r>
          <a:r>
            <a:rPr lang="en-US" dirty="0"/>
            <a:t> </a:t>
          </a:r>
          <a:r>
            <a:rPr lang="en-US" dirty="0" err="1"/>
            <a:t>lập</a:t>
          </a:r>
          <a:r>
            <a:rPr lang="en-US" dirty="0"/>
            <a:t> </a:t>
          </a:r>
          <a:r>
            <a:rPr lang="en-US" dirty="0" err="1"/>
            <a:t>trình</a:t>
          </a:r>
          <a:r>
            <a:rPr lang="en-US" dirty="0"/>
            <a:t> </a:t>
          </a:r>
          <a:r>
            <a:rPr lang="en-US" dirty="0" err="1"/>
            <a:t>hàm</a:t>
          </a:r>
          <a:endParaRPr lang="en-US" dirty="0"/>
        </a:p>
      </dgm:t>
    </dgm:pt>
    <dgm:pt modelId="{5F1535CB-CD84-4238-AE9C-391D29D5005C}" type="parTrans" cxnId="{C4C32D2B-5052-45CA-B9A1-F9EEF305C3D4}">
      <dgm:prSet/>
      <dgm:spPr/>
      <dgm:t>
        <a:bodyPr/>
        <a:lstStyle/>
        <a:p>
          <a:endParaRPr lang="en-US"/>
        </a:p>
      </dgm:t>
    </dgm:pt>
    <dgm:pt modelId="{02004843-3274-46B7-A757-5F4B4DDD7B4F}" type="sibTrans" cxnId="{C4C32D2B-5052-45CA-B9A1-F9EEF305C3D4}">
      <dgm:prSet/>
      <dgm:spPr/>
      <dgm:t>
        <a:bodyPr/>
        <a:lstStyle/>
        <a:p>
          <a:endParaRPr lang="en-US"/>
        </a:p>
      </dgm:t>
    </dgm:pt>
    <dgm:pt modelId="{2CED711D-505B-4B03-8A49-C2CE73EE800A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Xây</a:t>
          </a:r>
          <a:r>
            <a:rPr lang="en-US" dirty="0"/>
            <a:t> </a:t>
          </a:r>
          <a:r>
            <a:rPr lang="en-US" dirty="0" err="1"/>
            <a:t>dựng</a:t>
          </a:r>
          <a:r>
            <a:rPr lang="en-US" dirty="0"/>
            <a:t> </a:t>
          </a:r>
          <a:r>
            <a:rPr lang="en-US" dirty="0" err="1"/>
            <a:t>trò</a:t>
          </a:r>
          <a:r>
            <a:rPr lang="en-US" dirty="0"/>
            <a:t> </a:t>
          </a:r>
          <a:r>
            <a:rPr lang="en-US" dirty="0" err="1"/>
            <a:t>chơi</a:t>
          </a:r>
          <a:r>
            <a:rPr lang="en-US" dirty="0"/>
            <a:t> </a:t>
          </a:r>
          <a:r>
            <a:rPr lang="en-US" dirty="0" err="1"/>
            <a:t>Chiến</a:t>
          </a:r>
          <a:r>
            <a:rPr lang="en-US" dirty="0"/>
            <a:t> </a:t>
          </a:r>
          <a:r>
            <a:rPr lang="en-US" dirty="0" err="1"/>
            <a:t>binh</a:t>
          </a:r>
          <a:r>
            <a:rPr lang="en-US" dirty="0"/>
            <a:t> </a:t>
          </a:r>
          <a:r>
            <a:rPr lang="en-US" dirty="0" err="1"/>
            <a:t>không</a:t>
          </a:r>
          <a:r>
            <a:rPr lang="en-US" dirty="0"/>
            <a:t> </a:t>
          </a:r>
          <a:r>
            <a:rPr lang="en-US" dirty="0" err="1"/>
            <a:t>gian</a:t>
          </a:r>
          <a:endParaRPr lang="en-US" dirty="0"/>
        </a:p>
      </dgm:t>
    </dgm:pt>
    <dgm:pt modelId="{E574A76A-D8E3-4065-9FEF-B4B5244F09B4}" type="parTrans" cxnId="{D29E9FE6-C617-468A-9501-E5981D7D843A}">
      <dgm:prSet/>
      <dgm:spPr/>
      <dgm:t>
        <a:bodyPr/>
        <a:lstStyle/>
        <a:p>
          <a:endParaRPr lang="en-US"/>
        </a:p>
      </dgm:t>
    </dgm:pt>
    <dgm:pt modelId="{E00E0DE6-5545-4888-9CFE-A1C7EEA8790B}" type="sibTrans" cxnId="{D29E9FE6-C617-468A-9501-E5981D7D843A}">
      <dgm:prSet/>
      <dgm:spPr/>
      <dgm:t>
        <a:bodyPr/>
        <a:lstStyle/>
        <a:p>
          <a:endParaRPr lang="en-US"/>
        </a:p>
      </dgm:t>
    </dgm:pt>
    <dgm:pt modelId="{DCB4FBC4-E19D-483E-9206-518138C94314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Thư</a:t>
          </a:r>
          <a:r>
            <a:rPr lang="en-US" dirty="0"/>
            <a:t> </a:t>
          </a:r>
          <a:r>
            <a:rPr lang="en-US" dirty="0" err="1"/>
            <a:t>viện</a:t>
          </a:r>
          <a:r>
            <a:rPr lang="en-US" dirty="0"/>
            <a:t> </a:t>
          </a:r>
          <a:r>
            <a:rPr lang="en-US" dirty="0" err="1"/>
            <a:t>đồ</a:t>
          </a:r>
          <a:r>
            <a:rPr lang="en-US" dirty="0"/>
            <a:t> </a:t>
          </a:r>
          <a:r>
            <a:rPr lang="en-US" dirty="0" err="1"/>
            <a:t>họa</a:t>
          </a:r>
          <a:r>
            <a:rPr lang="en-US" dirty="0"/>
            <a:t> turtle</a:t>
          </a:r>
        </a:p>
      </dgm:t>
    </dgm:pt>
    <dgm:pt modelId="{2251DA7E-8D0C-4904-9D94-B1B54F6460D4}" type="sibTrans" cxnId="{010860DF-6AF2-440D-A5AB-4FC6F76E5A2D}">
      <dgm:prSet/>
      <dgm:spPr/>
      <dgm:t>
        <a:bodyPr/>
        <a:lstStyle/>
        <a:p>
          <a:endParaRPr lang="en-US"/>
        </a:p>
      </dgm:t>
    </dgm:pt>
    <dgm:pt modelId="{FC676628-C5F1-4F19-A269-24C9831C8157}" type="parTrans" cxnId="{010860DF-6AF2-440D-A5AB-4FC6F76E5A2D}">
      <dgm:prSet/>
      <dgm:spPr/>
      <dgm:t>
        <a:bodyPr/>
        <a:lstStyle/>
        <a:p>
          <a:endParaRPr lang="en-US"/>
        </a:p>
      </dgm:t>
    </dgm:pt>
    <dgm:pt modelId="{EBF9558C-B78B-49D3-8615-CE94001A7FFF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Xây</a:t>
          </a:r>
          <a:r>
            <a:rPr lang="en-US" dirty="0"/>
            <a:t> </a:t>
          </a:r>
          <a:r>
            <a:rPr lang="en-US" dirty="0" err="1"/>
            <a:t>dựng</a:t>
          </a:r>
          <a:r>
            <a:rPr lang="en-US" dirty="0"/>
            <a:t> project </a:t>
          </a:r>
          <a:r>
            <a:rPr lang="en-US" dirty="0" err="1"/>
            <a:t>cuối</a:t>
          </a:r>
          <a:r>
            <a:rPr lang="en-US" dirty="0"/>
            <a:t> </a:t>
          </a:r>
          <a:r>
            <a:rPr lang="en-US" dirty="0" err="1"/>
            <a:t>khóa</a:t>
          </a:r>
          <a:endParaRPr lang="en-US" dirty="0"/>
        </a:p>
      </dgm:t>
    </dgm:pt>
    <dgm:pt modelId="{0FE6791D-C3AB-403D-A726-4B09C7CAFEB0}" type="parTrans" cxnId="{CDB6C6AF-825E-436D-AFFC-FECF418AD416}">
      <dgm:prSet/>
      <dgm:spPr/>
      <dgm:t>
        <a:bodyPr/>
        <a:lstStyle/>
        <a:p>
          <a:endParaRPr lang="en-US"/>
        </a:p>
      </dgm:t>
    </dgm:pt>
    <dgm:pt modelId="{AABF942B-3BD6-4881-BC74-4F9A246C906D}" type="sibTrans" cxnId="{CDB6C6AF-825E-436D-AFFC-FECF418AD416}">
      <dgm:prSet/>
      <dgm:spPr/>
      <dgm:t>
        <a:bodyPr/>
        <a:lstStyle/>
        <a:p>
          <a:endParaRPr lang="en-US"/>
        </a:p>
      </dgm:t>
    </dgm:pt>
    <dgm:pt modelId="{153743F5-8B8E-4AA9-B574-9AFD636304E4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Phương</a:t>
          </a:r>
          <a:r>
            <a:rPr lang="en-US" dirty="0"/>
            <a:t> </a:t>
          </a:r>
          <a:r>
            <a:rPr lang="en-US" dirty="0" err="1"/>
            <a:t>pháp</a:t>
          </a:r>
          <a:r>
            <a:rPr lang="en-US" dirty="0"/>
            <a:t> </a:t>
          </a:r>
          <a:r>
            <a:rPr lang="en-US" dirty="0" err="1"/>
            <a:t>Lập</a:t>
          </a:r>
          <a:r>
            <a:rPr lang="en-US" dirty="0"/>
            <a:t> </a:t>
          </a:r>
          <a:r>
            <a:rPr lang="en-US" dirty="0" err="1"/>
            <a:t>trình</a:t>
          </a:r>
          <a:r>
            <a:rPr lang="en-US" dirty="0"/>
            <a:t> OOP</a:t>
          </a:r>
        </a:p>
      </dgm:t>
    </dgm:pt>
    <dgm:pt modelId="{18A9BB24-22EF-46A2-8C74-C7D39DB75060}" type="sibTrans" cxnId="{8A68A7D5-2222-4802-8F1F-AE488D7F13CC}">
      <dgm:prSet/>
      <dgm:spPr/>
      <dgm:t>
        <a:bodyPr/>
        <a:lstStyle/>
        <a:p>
          <a:endParaRPr lang="en-US"/>
        </a:p>
      </dgm:t>
    </dgm:pt>
    <dgm:pt modelId="{490B96B4-2966-4A42-9E94-3F1FCF206780}" type="parTrans" cxnId="{8A68A7D5-2222-4802-8F1F-AE488D7F13CC}">
      <dgm:prSet/>
      <dgm:spPr/>
      <dgm:t>
        <a:bodyPr/>
        <a:lstStyle/>
        <a:p>
          <a:endParaRPr lang="en-US"/>
        </a:p>
      </dgm:t>
    </dgm:pt>
    <dgm:pt modelId="{2A50A3A7-9757-42CE-B4C5-46E4D86876B7}" type="pres">
      <dgm:prSet presAssocID="{97F1D4C5-1EFE-4AF5-9CA3-93A9B643FD4F}" presName="linear" presStyleCnt="0">
        <dgm:presLayoutVars>
          <dgm:animLvl val="lvl"/>
          <dgm:resizeHandles val="exact"/>
        </dgm:presLayoutVars>
      </dgm:prSet>
      <dgm:spPr/>
    </dgm:pt>
    <dgm:pt modelId="{53914749-B879-46CC-B88C-AE68B32D817D}" type="pres">
      <dgm:prSet presAssocID="{0C94B4A7-9333-4C37-95F5-DED814B0B527}" presName="parentText" presStyleLbl="node1" presStyleIdx="0" presStyleCnt="5" custLinFactNeighborY="22566">
        <dgm:presLayoutVars>
          <dgm:chMax val="0"/>
          <dgm:bulletEnabled val="1"/>
        </dgm:presLayoutVars>
      </dgm:prSet>
      <dgm:spPr/>
    </dgm:pt>
    <dgm:pt modelId="{E0B51D10-74F2-47C2-BB58-61EB08B5C34C}" type="pres">
      <dgm:prSet presAssocID="{02004843-3274-46B7-A757-5F4B4DDD7B4F}" presName="spacer" presStyleCnt="0"/>
      <dgm:spPr/>
    </dgm:pt>
    <dgm:pt modelId="{42AD7DBE-42D7-4528-A453-7A3C0CC10D03}" type="pres">
      <dgm:prSet presAssocID="{DCB4FBC4-E19D-483E-9206-518138C94314}" presName="parentText" presStyleLbl="node1" presStyleIdx="1" presStyleCnt="5">
        <dgm:presLayoutVars>
          <dgm:chMax val="0"/>
          <dgm:bulletEnabled val="1"/>
        </dgm:presLayoutVars>
      </dgm:prSet>
      <dgm:spPr/>
    </dgm:pt>
    <dgm:pt modelId="{4B28B74E-70B5-49D4-B3BC-8358FC20AA5A}" type="pres">
      <dgm:prSet presAssocID="{2251DA7E-8D0C-4904-9D94-B1B54F6460D4}" presName="spacer" presStyleCnt="0"/>
      <dgm:spPr/>
    </dgm:pt>
    <dgm:pt modelId="{295A3323-CE2B-4BB1-9626-974D24B89ADB}" type="pres">
      <dgm:prSet presAssocID="{2CED711D-505B-4B03-8A49-C2CE73EE800A}" presName="parentText" presStyleLbl="node1" presStyleIdx="2" presStyleCnt="5">
        <dgm:presLayoutVars>
          <dgm:chMax val="0"/>
          <dgm:bulletEnabled val="1"/>
        </dgm:presLayoutVars>
      </dgm:prSet>
      <dgm:spPr/>
    </dgm:pt>
    <dgm:pt modelId="{469B768D-6EF0-48CB-A3CC-54256C6822FF}" type="pres">
      <dgm:prSet presAssocID="{E00E0DE6-5545-4888-9CFE-A1C7EEA8790B}" presName="spacer" presStyleCnt="0"/>
      <dgm:spPr/>
    </dgm:pt>
    <dgm:pt modelId="{E780000B-EB84-4794-AA14-38D839C0B7F1}" type="pres">
      <dgm:prSet presAssocID="{153743F5-8B8E-4AA9-B574-9AFD636304E4}" presName="parentText" presStyleLbl="node1" presStyleIdx="3" presStyleCnt="5">
        <dgm:presLayoutVars>
          <dgm:chMax val="0"/>
          <dgm:bulletEnabled val="1"/>
        </dgm:presLayoutVars>
      </dgm:prSet>
      <dgm:spPr/>
    </dgm:pt>
    <dgm:pt modelId="{30C1B7DC-D05B-4C00-AD4C-690F089CBA0B}" type="pres">
      <dgm:prSet presAssocID="{18A9BB24-22EF-46A2-8C74-C7D39DB75060}" presName="spacer" presStyleCnt="0"/>
      <dgm:spPr/>
    </dgm:pt>
    <dgm:pt modelId="{0367321F-D3D3-4498-82A5-249F33884FDF}" type="pres">
      <dgm:prSet presAssocID="{EBF9558C-B78B-49D3-8615-CE94001A7FFF}" presName="parentText" presStyleLbl="node1" presStyleIdx="4" presStyleCnt="5">
        <dgm:presLayoutVars>
          <dgm:chMax val="0"/>
          <dgm:bulletEnabled val="1"/>
        </dgm:presLayoutVars>
      </dgm:prSet>
      <dgm:spPr/>
    </dgm:pt>
  </dgm:ptLst>
  <dgm:cxnLst>
    <dgm:cxn modelId="{65177B1E-361F-4E49-9DB4-0A1A6D7E7AD9}" type="presOf" srcId="{0C94B4A7-9333-4C37-95F5-DED814B0B527}" destId="{53914749-B879-46CC-B88C-AE68B32D817D}" srcOrd="0" destOrd="0" presId="urn:microsoft.com/office/officeart/2005/8/layout/vList2"/>
    <dgm:cxn modelId="{C4C32D2B-5052-45CA-B9A1-F9EEF305C3D4}" srcId="{97F1D4C5-1EFE-4AF5-9CA3-93A9B643FD4F}" destId="{0C94B4A7-9333-4C37-95F5-DED814B0B527}" srcOrd="0" destOrd="0" parTransId="{5F1535CB-CD84-4238-AE9C-391D29D5005C}" sibTransId="{02004843-3274-46B7-A757-5F4B4DDD7B4F}"/>
    <dgm:cxn modelId="{4688484C-EEB6-4385-AF57-7494923C2033}" type="presOf" srcId="{EBF9558C-B78B-49D3-8615-CE94001A7FFF}" destId="{0367321F-D3D3-4498-82A5-249F33884FDF}" srcOrd="0" destOrd="0" presId="urn:microsoft.com/office/officeart/2005/8/layout/vList2"/>
    <dgm:cxn modelId="{592D0E79-C6CD-463A-A407-28C8CEE036EA}" type="presOf" srcId="{2CED711D-505B-4B03-8A49-C2CE73EE800A}" destId="{295A3323-CE2B-4BB1-9626-974D24B89ADB}" srcOrd="0" destOrd="0" presId="urn:microsoft.com/office/officeart/2005/8/layout/vList2"/>
    <dgm:cxn modelId="{E669818A-C0A3-45C0-AFF5-52BA27EFC38D}" type="presOf" srcId="{153743F5-8B8E-4AA9-B574-9AFD636304E4}" destId="{E780000B-EB84-4794-AA14-38D839C0B7F1}" srcOrd="0" destOrd="0" presId="urn:microsoft.com/office/officeart/2005/8/layout/vList2"/>
    <dgm:cxn modelId="{6F5B3CAC-1CD7-4DA6-BA4C-35C89E6E27EC}" type="presOf" srcId="{97F1D4C5-1EFE-4AF5-9CA3-93A9B643FD4F}" destId="{2A50A3A7-9757-42CE-B4C5-46E4D86876B7}" srcOrd="0" destOrd="0" presId="urn:microsoft.com/office/officeart/2005/8/layout/vList2"/>
    <dgm:cxn modelId="{CDB6C6AF-825E-436D-AFFC-FECF418AD416}" srcId="{97F1D4C5-1EFE-4AF5-9CA3-93A9B643FD4F}" destId="{EBF9558C-B78B-49D3-8615-CE94001A7FFF}" srcOrd="4" destOrd="0" parTransId="{0FE6791D-C3AB-403D-A726-4B09C7CAFEB0}" sibTransId="{AABF942B-3BD6-4881-BC74-4F9A246C906D}"/>
    <dgm:cxn modelId="{0BFB26CE-53B5-41B1-8BA2-3916650B690F}" type="presOf" srcId="{DCB4FBC4-E19D-483E-9206-518138C94314}" destId="{42AD7DBE-42D7-4528-A453-7A3C0CC10D03}" srcOrd="0" destOrd="0" presId="urn:microsoft.com/office/officeart/2005/8/layout/vList2"/>
    <dgm:cxn modelId="{8A68A7D5-2222-4802-8F1F-AE488D7F13CC}" srcId="{97F1D4C5-1EFE-4AF5-9CA3-93A9B643FD4F}" destId="{153743F5-8B8E-4AA9-B574-9AFD636304E4}" srcOrd="3" destOrd="0" parTransId="{490B96B4-2966-4A42-9E94-3F1FCF206780}" sibTransId="{18A9BB24-22EF-46A2-8C74-C7D39DB75060}"/>
    <dgm:cxn modelId="{010860DF-6AF2-440D-A5AB-4FC6F76E5A2D}" srcId="{97F1D4C5-1EFE-4AF5-9CA3-93A9B643FD4F}" destId="{DCB4FBC4-E19D-483E-9206-518138C94314}" srcOrd="1" destOrd="0" parTransId="{FC676628-C5F1-4F19-A269-24C9831C8157}" sibTransId="{2251DA7E-8D0C-4904-9D94-B1B54F6460D4}"/>
    <dgm:cxn modelId="{D29E9FE6-C617-468A-9501-E5981D7D843A}" srcId="{97F1D4C5-1EFE-4AF5-9CA3-93A9B643FD4F}" destId="{2CED711D-505B-4B03-8A49-C2CE73EE800A}" srcOrd="2" destOrd="0" parTransId="{E574A76A-D8E3-4065-9FEF-B4B5244F09B4}" sibTransId="{E00E0DE6-5545-4888-9CFE-A1C7EEA8790B}"/>
    <dgm:cxn modelId="{4D31A62C-6B4E-4321-9CDA-57AC1BD7ED5E}" type="presParOf" srcId="{2A50A3A7-9757-42CE-B4C5-46E4D86876B7}" destId="{53914749-B879-46CC-B88C-AE68B32D817D}" srcOrd="0" destOrd="0" presId="urn:microsoft.com/office/officeart/2005/8/layout/vList2"/>
    <dgm:cxn modelId="{DA152FFD-BC61-4C68-844C-9E2EC0C2E5C9}" type="presParOf" srcId="{2A50A3A7-9757-42CE-B4C5-46E4D86876B7}" destId="{E0B51D10-74F2-47C2-BB58-61EB08B5C34C}" srcOrd="1" destOrd="0" presId="urn:microsoft.com/office/officeart/2005/8/layout/vList2"/>
    <dgm:cxn modelId="{2BE43BEF-E93D-4331-A5DD-2BF90C64F72C}" type="presParOf" srcId="{2A50A3A7-9757-42CE-B4C5-46E4D86876B7}" destId="{42AD7DBE-42D7-4528-A453-7A3C0CC10D03}" srcOrd="2" destOrd="0" presId="urn:microsoft.com/office/officeart/2005/8/layout/vList2"/>
    <dgm:cxn modelId="{3C637974-CFAF-4680-968E-C83B3C615449}" type="presParOf" srcId="{2A50A3A7-9757-42CE-B4C5-46E4D86876B7}" destId="{4B28B74E-70B5-49D4-B3BC-8358FC20AA5A}" srcOrd="3" destOrd="0" presId="urn:microsoft.com/office/officeart/2005/8/layout/vList2"/>
    <dgm:cxn modelId="{DF9E615C-725B-4017-BB42-6ED5640EAAD3}" type="presParOf" srcId="{2A50A3A7-9757-42CE-B4C5-46E4D86876B7}" destId="{295A3323-CE2B-4BB1-9626-974D24B89ADB}" srcOrd="4" destOrd="0" presId="urn:microsoft.com/office/officeart/2005/8/layout/vList2"/>
    <dgm:cxn modelId="{C891E4E3-712C-4347-80C2-C0FC97EC33CE}" type="presParOf" srcId="{2A50A3A7-9757-42CE-B4C5-46E4D86876B7}" destId="{469B768D-6EF0-48CB-A3CC-54256C6822FF}" srcOrd="5" destOrd="0" presId="urn:microsoft.com/office/officeart/2005/8/layout/vList2"/>
    <dgm:cxn modelId="{D671F921-770F-4054-B64C-632AEDF410BC}" type="presParOf" srcId="{2A50A3A7-9757-42CE-B4C5-46E4D86876B7}" destId="{E780000B-EB84-4794-AA14-38D839C0B7F1}" srcOrd="6" destOrd="0" presId="urn:microsoft.com/office/officeart/2005/8/layout/vList2"/>
    <dgm:cxn modelId="{5CC2FCDE-1FD1-436F-BE52-26665C81B21B}" type="presParOf" srcId="{2A50A3A7-9757-42CE-B4C5-46E4D86876B7}" destId="{30C1B7DC-D05B-4C00-AD4C-690F089CBA0B}" srcOrd="7" destOrd="0" presId="urn:microsoft.com/office/officeart/2005/8/layout/vList2"/>
    <dgm:cxn modelId="{8167298D-EAAC-4C8D-A3B4-1529D7B39914}" type="presParOf" srcId="{2A50A3A7-9757-42CE-B4C5-46E4D86876B7}" destId="{0367321F-D3D3-4498-82A5-249F33884FDF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7F1D4C5-1EFE-4AF5-9CA3-93A9B643FD4F}" type="doc">
      <dgm:prSet loTypeId="urn:microsoft.com/office/officeart/2005/8/layout/vList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94B4A7-9333-4C37-95F5-DED814B0B527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Lập</a:t>
          </a:r>
          <a:r>
            <a:rPr lang="en-US" dirty="0"/>
            <a:t> </a:t>
          </a:r>
          <a:r>
            <a:rPr lang="en-US" dirty="0" err="1"/>
            <a:t>trình</a:t>
          </a:r>
          <a:r>
            <a:rPr lang="en-US" dirty="0"/>
            <a:t> </a:t>
          </a:r>
          <a:r>
            <a:rPr lang="en-US" dirty="0" err="1"/>
            <a:t>hàm</a:t>
          </a:r>
          <a:endParaRPr lang="en-US" dirty="0"/>
        </a:p>
      </dgm:t>
    </dgm:pt>
    <dgm:pt modelId="{5F1535CB-CD84-4238-AE9C-391D29D5005C}" type="parTrans" cxnId="{C4C32D2B-5052-45CA-B9A1-F9EEF305C3D4}">
      <dgm:prSet/>
      <dgm:spPr/>
      <dgm:t>
        <a:bodyPr/>
        <a:lstStyle/>
        <a:p>
          <a:endParaRPr lang="en-US"/>
        </a:p>
      </dgm:t>
    </dgm:pt>
    <dgm:pt modelId="{02004843-3274-46B7-A757-5F4B4DDD7B4F}" type="sibTrans" cxnId="{C4C32D2B-5052-45CA-B9A1-F9EEF305C3D4}">
      <dgm:prSet/>
      <dgm:spPr/>
      <dgm:t>
        <a:bodyPr/>
        <a:lstStyle/>
        <a:p>
          <a:endParaRPr lang="en-US"/>
        </a:p>
      </dgm:t>
    </dgm:pt>
    <dgm:pt modelId="{2CED711D-505B-4B03-8A49-C2CE73EE800A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Thuyết</a:t>
          </a:r>
          <a:r>
            <a:rPr lang="en-US" dirty="0"/>
            <a:t> </a:t>
          </a:r>
          <a:r>
            <a:rPr lang="en-US" dirty="0" err="1"/>
            <a:t>trình</a:t>
          </a:r>
          <a:endParaRPr lang="en-US" dirty="0"/>
        </a:p>
      </dgm:t>
    </dgm:pt>
    <dgm:pt modelId="{E574A76A-D8E3-4065-9FEF-B4B5244F09B4}" type="parTrans" cxnId="{D29E9FE6-C617-468A-9501-E5981D7D843A}">
      <dgm:prSet/>
      <dgm:spPr/>
      <dgm:t>
        <a:bodyPr/>
        <a:lstStyle/>
        <a:p>
          <a:endParaRPr lang="en-US"/>
        </a:p>
      </dgm:t>
    </dgm:pt>
    <dgm:pt modelId="{E00E0DE6-5545-4888-9CFE-A1C7EEA8790B}" type="sibTrans" cxnId="{D29E9FE6-C617-468A-9501-E5981D7D843A}">
      <dgm:prSet/>
      <dgm:spPr/>
      <dgm:t>
        <a:bodyPr/>
        <a:lstStyle/>
        <a:p>
          <a:endParaRPr lang="en-US"/>
        </a:p>
      </dgm:t>
    </dgm:pt>
    <dgm:pt modelId="{DCB4FBC4-E19D-483E-9206-518138C94314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Làm</a:t>
          </a:r>
          <a:r>
            <a:rPr lang="en-US" dirty="0"/>
            <a:t> </a:t>
          </a:r>
          <a:r>
            <a:rPr lang="en-US" dirty="0" err="1"/>
            <a:t>việc</a:t>
          </a:r>
          <a:r>
            <a:rPr lang="en-US" dirty="0"/>
            <a:t> </a:t>
          </a:r>
          <a:r>
            <a:rPr lang="en-US" dirty="0" err="1"/>
            <a:t>nhóm</a:t>
          </a:r>
          <a:endParaRPr lang="en-US" dirty="0"/>
        </a:p>
      </dgm:t>
    </dgm:pt>
    <dgm:pt modelId="{2251DA7E-8D0C-4904-9D94-B1B54F6460D4}" type="sibTrans" cxnId="{010860DF-6AF2-440D-A5AB-4FC6F76E5A2D}">
      <dgm:prSet/>
      <dgm:spPr/>
      <dgm:t>
        <a:bodyPr/>
        <a:lstStyle/>
        <a:p>
          <a:endParaRPr lang="en-US"/>
        </a:p>
      </dgm:t>
    </dgm:pt>
    <dgm:pt modelId="{FC676628-C5F1-4F19-A269-24C9831C8157}" type="parTrans" cxnId="{010860DF-6AF2-440D-A5AB-4FC6F76E5A2D}">
      <dgm:prSet/>
      <dgm:spPr/>
      <dgm:t>
        <a:bodyPr/>
        <a:lstStyle/>
        <a:p>
          <a:endParaRPr lang="en-US"/>
        </a:p>
      </dgm:t>
    </dgm:pt>
    <dgm:pt modelId="{FFD62504-D958-4550-B3DC-DDE994A50BB0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Xây</a:t>
          </a:r>
          <a:r>
            <a:rPr lang="en-US" dirty="0"/>
            <a:t> </a:t>
          </a:r>
          <a:r>
            <a:rPr lang="en-US" dirty="0" err="1"/>
            <a:t>dựng</a:t>
          </a:r>
          <a:r>
            <a:rPr lang="en-US" dirty="0"/>
            <a:t> </a:t>
          </a:r>
          <a:r>
            <a:rPr lang="en-US" dirty="0" err="1"/>
            <a:t>ứng</a:t>
          </a:r>
          <a:r>
            <a:rPr lang="en-US" dirty="0"/>
            <a:t> </a:t>
          </a:r>
          <a:r>
            <a:rPr lang="en-US" dirty="0" err="1"/>
            <a:t>dụng</a:t>
          </a:r>
          <a:r>
            <a:rPr lang="en-US" dirty="0"/>
            <a:t> </a:t>
          </a:r>
          <a:r>
            <a:rPr lang="en-US" dirty="0" err="1"/>
            <a:t>với</a:t>
          </a:r>
          <a:r>
            <a:rPr lang="en-US" dirty="0"/>
            <a:t> </a:t>
          </a:r>
          <a:r>
            <a:rPr lang="en-US" dirty="0" err="1"/>
            <a:t>thư</a:t>
          </a:r>
          <a:r>
            <a:rPr lang="en-US" dirty="0"/>
            <a:t> </a:t>
          </a:r>
          <a:r>
            <a:rPr lang="en-US" dirty="0" err="1"/>
            <a:t>viện</a:t>
          </a:r>
          <a:r>
            <a:rPr lang="en-US" dirty="0"/>
            <a:t> turtle</a:t>
          </a:r>
        </a:p>
      </dgm:t>
    </dgm:pt>
    <dgm:pt modelId="{0E0E9D5A-C405-4D33-9372-21853AA5E811}" type="parTrans" cxnId="{0775CE0A-B48B-4A66-8AAE-DFFEF237CAD4}">
      <dgm:prSet/>
      <dgm:spPr/>
      <dgm:t>
        <a:bodyPr/>
        <a:lstStyle/>
        <a:p>
          <a:endParaRPr lang="en-US"/>
        </a:p>
      </dgm:t>
    </dgm:pt>
    <dgm:pt modelId="{A2CD745C-054F-4270-809F-834E19A68F17}" type="sibTrans" cxnId="{0775CE0A-B48B-4A66-8AAE-DFFEF237CAD4}">
      <dgm:prSet/>
      <dgm:spPr/>
      <dgm:t>
        <a:bodyPr/>
        <a:lstStyle/>
        <a:p>
          <a:endParaRPr lang="en-US"/>
        </a:p>
      </dgm:t>
    </dgm:pt>
    <dgm:pt modelId="{2A50A3A7-9757-42CE-B4C5-46E4D86876B7}" type="pres">
      <dgm:prSet presAssocID="{97F1D4C5-1EFE-4AF5-9CA3-93A9B643FD4F}" presName="linear" presStyleCnt="0">
        <dgm:presLayoutVars>
          <dgm:animLvl val="lvl"/>
          <dgm:resizeHandles val="exact"/>
        </dgm:presLayoutVars>
      </dgm:prSet>
      <dgm:spPr/>
    </dgm:pt>
    <dgm:pt modelId="{53914749-B879-46CC-B88C-AE68B32D817D}" type="pres">
      <dgm:prSet presAssocID="{0C94B4A7-9333-4C37-95F5-DED814B0B527}" presName="parentText" presStyleLbl="node1" presStyleIdx="0" presStyleCnt="4" custLinFactNeighborY="22566">
        <dgm:presLayoutVars>
          <dgm:chMax val="0"/>
          <dgm:bulletEnabled val="1"/>
        </dgm:presLayoutVars>
      </dgm:prSet>
      <dgm:spPr/>
    </dgm:pt>
    <dgm:pt modelId="{E0B51D10-74F2-47C2-BB58-61EB08B5C34C}" type="pres">
      <dgm:prSet presAssocID="{02004843-3274-46B7-A757-5F4B4DDD7B4F}" presName="spacer" presStyleCnt="0"/>
      <dgm:spPr/>
    </dgm:pt>
    <dgm:pt modelId="{9CF90393-D641-4495-ACDE-5CA42C0E72A0}" type="pres">
      <dgm:prSet presAssocID="{FFD62504-D958-4550-B3DC-DDE994A50BB0}" presName="parentText" presStyleLbl="node1" presStyleIdx="1" presStyleCnt="4">
        <dgm:presLayoutVars>
          <dgm:chMax val="0"/>
          <dgm:bulletEnabled val="1"/>
        </dgm:presLayoutVars>
      </dgm:prSet>
      <dgm:spPr/>
    </dgm:pt>
    <dgm:pt modelId="{2BCAF7C5-57D8-4B8C-B063-D098A320B2AF}" type="pres">
      <dgm:prSet presAssocID="{A2CD745C-054F-4270-809F-834E19A68F17}" presName="spacer" presStyleCnt="0"/>
      <dgm:spPr/>
    </dgm:pt>
    <dgm:pt modelId="{42AD7DBE-42D7-4528-A453-7A3C0CC10D03}" type="pres">
      <dgm:prSet presAssocID="{DCB4FBC4-E19D-483E-9206-518138C94314}" presName="parentText" presStyleLbl="node1" presStyleIdx="2" presStyleCnt="4">
        <dgm:presLayoutVars>
          <dgm:chMax val="0"/>
          <dgm:bulletEnabled val="1"/>
        </dgm:presLayoutVars>
      </dgm:prSet>
      <dgm:spPr/>
    </dgm:pt>
    <dgm:pt modelId="{4B28B74E-70B5-49D4-B3BC-8358FC20AA5A}" type="pres">
      <dgm:prSet presAssocID="{2251DA7E-8D0C-4904-9D94-B1B54F6460D4}" presName="spacer" presStyleCnt="0"/>
      <dgm:spPr/>
    </dgm:pt>
    <dgm:pt modelId="{295A3323-CE2B-4BB1-9626-974D24B89ADB}" type="pres">
      <dgm:prSet presAssocID="{2CED711D-505B-4B03-8A49-C2CE73EE800A}" presName="parentText" presStyleLbl="node1" presStyleIdx="3" presStyleCnt="4">
        <dgm:presLayoutVars>
          <dgm:chMax val="0"/>
          <dgm:bulletEnabled val="1"/>
        </dgm:presLayoutVars>
      </dgm:prSet>
      <dgm:spPr/>
    </dgm:pt>
  </dgm:ptLst>
  <dgm:cxnLst>
    <dgm:cxn modelId="{AA423103-C382-43CD-9590-1C255215C84B}" type="presOf" srcId="{2CED711D-505B-4B03-8A49-C2CE73EE800A}" destId="{295A3323-CE2B-4BB1-9626-974D24B89ADB}" srcOrd="0" destOrd="0" presId="urn:microsoft.com/office/officeart/2005/8/layout/vList2"/>
    <dgm:cxn modelId="{0775CE0A-B48B-4A66-8AAE-DFFEF237CAD4}" srcId="{97F1D4C5-1EFE-4AF5-9CA3-93A9B643FD4F}" destId="{FFD62504-D958-4550-B3DC-DDE994A50BB0}" srcOrd="1" destOrd="0" parTransId="{0E0E9D5A-C405-4D33-9372-21853AA5E811}" sibTransId="{A2CD745C-054F-4270-809F-834E19A68F17}"/>
    <dgm:cxn modelId="{C4C32D2B-5052-45CA-B9A1-F9EEF305C3D4}" srcId="{97F1D4C5-1EFE-4AF5-9CA3-93A9B643FD4F}" destId="{0C94B4A7-9333-4C37-95F5-DED814B0B527}" srcOrd="0" destOrd="0" parTransId="{5F1535CB-CD84-4238-AE9C-391D29D5005C}" sibTransId="{02004843-3274-46B7-A757-5F4B4DDD7B4F}"/>
    <dgm:cxn modelId="{6A51DE3C-E5CF-4F14-89F3-147B54A40AEF}" type="presOf" srcId="{DCB4FBC4-E19D-483E-9206-518138C94314}" destId="{42AD7DBE-42D7-4528-A453-7A3C0CC10D03}" srcOrd="0" destOrd="0" presId="urn:microsoft.com/office/officeart/2005/8/layout/vList2"/>
    <dgm:cxn modelId="{598CC541-64F4-4337-BC57-474837A11881}" type="presOf" srcId="{0C94B4A7-9333-4C37-95F5-DED814B0B527}" destId="{53914749-B879-46CC-B88C-AE68B32D817D}" srcOrd="0" destOrd="0" presId="urn:microsoft.com/office/officeart/2005/8/layout/vList2"/>
    <dgm:cxn modelId="{4459C1B7-5BDE-43F6-AD6D-A123B8797691}" type="presOf" srcId="{FFD62504-D958-4550-B3DC-DDE994A50BB0}" destId="{9CF90393-D641-4495-ACDE-5CA42C0E72A0}" srcOrd="0" destOrd="0" presId="urn:microsoft.com/office/officeart/2005/8/layout/vList2"/>
    <dgm:cxn modelId="{010860DF-6AF2-440D-A5AB-4FC6F76E5A2D}" srcId="{97F1D4C5-1EFE-4AF5-9CA3-93A9B643FD4F}" destId="{DCB4FBC4-E19D-483E-9206-518138C94314}" srcOrd="2" destOrd="0" parTransId="{FC676628-C5F1-4F19-A269-24C9831C8157}" sibTransId="{2251DA7E-8D0C-4904-9D94-B1B54F6460D4}"/>
    <dgm:cxn modelId="{9A0287E3-038E-4D7E-AD16-1DB2698FE067}" type="presOf" srcId="{97F1D4C5-1EFE-4AF5-9CA3-93A9B643FD4F}" destId="{2A50A3A7-9757-42CE-B4C5-46E4D86876B7}" srcOrd="0" destOrd="0" presId="urn:microsoft.com/office/officeart/2005/8/layout/vList2"/>
    <dgm:cxn modelId="{D29E9FE6-C617-468A-9501-E5981D7D843A}" srcId="{97F1D4C5-1EFE-4AF5-9CA3-93A9B643FD4F}" destId="{2CED711D-505B-4B03-8A49-C2CE73EE800A}" srcOrd="3" destOrd="0" parTransId="{E574A76A-D8E3-4065-9FEF-B4B5244F09B4}" sibTransId="{E00E0DE6-5545-4888-9CFE-A1C7EEA8790B}"/>
    <dgm:cxn modelId="{7D3AB1C1-423F-4993-80D7-D6CF3E75E8B1}" type="presParOf" srcId="{2A50A3A7-9757-42CE-B4C5-46E4D86876B7}" destId="{53914749-B879-46CC-B88C-AE68B32D817D}" srcOrd="0" destOrd="0" presId="urn:microsoft.com/office/officeart/2005/8/layout/vList2"/>
    <dgm:cxn modelId="{EE425D36-274A-4AEA-A95D-FD10CBA4E51A}" type="presParOf" srcId="{2A50A3A7-9757-42CE-B4C5-46E4D86876B7}" destId="{E0B51D10-74F2-47C2-BB58-61EB08B5C34C}" srcOrd="1" destOrd="0" presId="urn:microsoft.com/office/officeart/2005/8/layout/vList2"/>
    <dgm:cxn modelId="{EE9E9228-E365-4B84-BE89-0BD37208B880}" type="presParOf" srcId="{2A50A3A7-9757-42CE-B4C5-46E4D86876B7}" destId="{9CF90393-D641-4495-ACDE-5CA42C0E72A0}" srcOrd="2" destOrd="0" presId="urn:microsoft.com/office/officeart/2005/8/layout/vList2"/>
    <dgm:cxn modelId="{884C4CB1-D2ED-47DE-A113-EFF082007271}" type="presParOf" srcId="{2A50A3A7-9757-42CE-B4C5-46E4D86876B7}" destId="{2BCAF7C5-57D8-4B8C-B063-D098A320B2AF}" srcOrd="3" destOrd="0" presId="urn:microsoft.com/office/officeart/2005/8/layout/vList2"/>
    <dgm:cxn modelId="{CD591093-0F5D-4A2D-987F-2500511AB396}" type="presParOf" srcId="{2A50A3A7-9757-42CE-B4C5-46E4D86876B7}" destId="{42AD7DBE-42D7-4528-A453-7A3C0CC10D03}" srcOrd="4" destOrd="0" presId="urn:microsoft.com/office/officeart/2005/8/layout/vList2"/>
    <dgm:cxn modelId="{AE06877F-A8C9-49E4-8C53-F30332336C22}" type="presParOf" srcId="{2A50A3A7-9757-42CE-B4C5-46E4D86876B7}" destId="{4B28B74E-70B5-49D4-B3BC-8358FC20AA5A}" srcOrd="5" destOrd="0" presId="urn:microsoft.com/office/officeart/2005/8/layout/vList2"/>
    <dgm:cxn modelId="{69DFC5CD-9182-4B2C-AD61-AE84554C6BF1}" type="presParOf" srcId="{2A50A3A7-9757-42CE-B4C5-46E4D86876B7}" destId="{295A3323-CE2B-4BB1-9626-974D24B89ADB}" srcOrd="6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97F1D4C5-1EFE-4AF5-9CA3-93A9B643FD4F}" type="doc">
      <dgm:prSet loTypeId="urn:microsoft.com/office/officeart/2005/8/layout/process4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0C94B4A7-9333-4C37-95F5-DED814B0B527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Nhóm</a:t>
          </a:r>
          <a:r>
            <a:rPr lang="en-US" dirty="0"/>
            <a:t> 1: </a:t>
          </a:r>
          <a:r>
            <a:rPr lang="en-US" dirty="0" err="1"/>
            <a:t>đề</a:t>
          </a:r>
          <a:r>
            <a:rPr lang="en-US" dirty="0"/>
            <a:t> </a:t>
          </a:r>
          <a:r>
            <a:rPr lang="en-US" dirty="0" err="1"/>
            <a:t>tài</a:t>
          </a:r>
          <a:r>
            <a:rPr lang="en-US" dirty="0"/>
            <a:t> …</a:t>
          </a:r>
        </a:p>
      </dgm:t>
    </dgm:pt>
    <dgm:pt modelId="{5F1535CB-CD84-4238-AE9C-391D29D5005C}" type="parTrans" cxnId="{C4C32D2B-5052-45CA-B9A1-F9EEF305C3D4}">
      <dgm:prSet/>
      <dgm:spPr/>
      <dgm:t>
        <a:bodyPr/>
        <a:lstStyle/>
        <a:p>
          <a:endParaRPr lang="en-US"/>
        </a:p>
      </dgm:t>
    </dgm:pt>
    <dgm:pt modelId="{02004843-3274-46B7-A757-5F4B4DDD7B4F}" type="sibTrans" cxnId="{C4C32D2B-5052-45CA-B9A1-F9EEF305C3D4}">
      <dgm:prSet/>
      <dgm:spPr/>
      <dgm:t>
        <a:bodyPr/>
        <a:lstStyle/>
        <a:p>
          <a:endParaRPr lang="en-US"/>
        </a:p>
      </dgm:t>
    </dgm:pt>
    <dgm:pt modelId="{2CED711D-505B-4B03-8A49-C2CE73EE800A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E574A76A-D8E3-4065-9FEF-B4B5244F09B4}" type="parTrans" cxnId="{D29E9FE6-C617-468A-9501-E5981D7D843A}">
      <dgm:prSet/>
      <dgm:spPr/>
      <dgm:t>
        <a:bodyPr/>
        <a:lstStyle/>
        <a:p>
          <a:endParaRPr lang="en-US"/>
        </a:p>
      </dgm:t>
    </dgm:pt>
    <dgm:pt modelId="{E00E0DE6-5545-4888-9CFE-A1C7EEA8790B}" type="sibTrans" cxnId="{D29E9FE6-C617-468A-9501-E5981D7D843A}">
      <dgm:prSet/>
      <dgm:spPr/>
      <dgm:t>
        <a:bodyPr/>
        <a:lstStyle/>
        <a:p>
          <a:endParaRPr lang="en-US"/>
        </a:p>
      </dgm:t>
    </dgm:pt>
    <dgm:pt modelId="{153743F5-8B8E-4AA9-B574-9AFD636304E4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490B96B4-2966-4A42-9E94-3F1FCF206780}" type="parTrans" cxnId="{8A68A7D5-2222-4802-8F1F-AE488D7F13CC}">
      <dgm:prSet/>
      <dgm:spPr/>
      <dgm:t>
        <a:bodyPr/>
        <a:lstStyle/>
        <a:p>
          <a:endParaRPr lang="en-US"/>
        </a:p>
      </dgm:t>
    </dgm:pt>
    <dgm:pt modelId="{18A9BB24-22EF-46A2-8C74-C7D39DB75060}" type="sibTrans" cxnId="{8A68A7D5-2222-4802-8F1F-AE488D7F13CC}">
      <dgm:prSet/>
      <dgm:spPr/>
      <dgm:t>
        <a:bodyPr/>
        <a:lstStyle/>
        <a:p>
          <a:endParaRPr lang="en-US"/>
        </a:p>
      </dgm:t>
    </dgm:pt>
    <dgm:pt modelId="{DCB4FBC4-E19D-483E-9206-518138C94314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 err="1"/>
            <a:t>Nhóm</a:t>
          </a:r>
          <a:r>
            <a:rPr lang="en-US" dirty="0"/>
            <a:t> 2: </a:t>
          </a:r>
          <a:r>
            <a:rPr lang="en-US" dirty="0" err="1"/>
            <a:t>đề</a:t>
          </a:r>
          <a:r>
            <a:rPr lang="en-US" dirty="0"/>
            <a:t> </a:t>
          </a:r>
          <a:r>
            <a:rPr lang="en-US" dirty="0" err="1"/>
            <a:t>tài</a:t>
          </a:r>
          <a:endParaRPr lang="en-US" dirty="0"/>
        </a:p>
      </dgm:t>
    </dgm:pt>
    <dgm:pt modelId="{2251DA7E-8D0C-4904-9D94-B1B54F6460D4}" type="sibTrans" cxnId="{010860DF-6AF2-440D-A5AB-4FC6F76E5A2D}">
      <dgm:prSet/>
      <dgm:spPr/>
      <dgm:t>
        <a:bodyPr/>
        <a:lstStyle/>
        <a:p>
          <a:endParaRPr lang="en-US"/>
        </a:p>
      </dgm:t>
    </dgm:pt>
    <dgm:pt modelId="{FC676628-C5F1-4F19-A269-24C9831C8157}" type="parTrans" cxnId="{010860DF-6AF2-440D-A5AB-4FC6F76E5A2D}">
      <dgm:prSet/>
      <dgm:spPr/>
      <dgm:t>
        <a:bodyPr/>
        <a:lstStyle/>
        <a:p>
          <a:endParaRPr lang="en-US"/>
        </a:p>
      </dgm:t>
    </dgm:pt>
    <dgm:pt modelId="{EBF9558C-B78B-49D3-8615-CE94001A7FFF}">
      <dgm:prSet phldrT="[Text]"/>
      <dgm:spPr>
        <a:solidFill>
          <a:srgbClr val="60CAAF"/>
        </a:solidFill>
      </dgm:spPr>
      <dgm:t>
        <a:bodyPr/>
        <a:lstStyle/>
        <a:p>
          <a:r>
            <a:rPr lang="en-US" dirty="0"/>
            <a:t>…</a:t>
          </a:r>
        </a:p>
      </dgm:t>
    </dgm:pt>
    <dgm:pt modelId="{0FE6791D-C3AB-403D-A726-4B09C7CAFEB0}" type="parTrans" cxnId="{CDB6C6AF-825E-436D-AFFC-FECF418AD416}">
      <dgm:prSet/>
      <dgm:spPr/>
      <dgm:t>
        <a:bodyPr/>
        <a:lstStyle/>
        <a:p>
          <a:endParaRPr lang="en-US"/>
        </a:p>
      </dgm:t>
    </dgm:pt>
    <dgm:pt modelId="{AABF942B-3BD6-4881-BC74-4F9A246C906D}" type="sibTrans" cxnId="{CDB6C6AF-825E-436D-AFFC-FECF418AD416}">
      <dgm:prSet/>
      <dgm:spPr/>
      <dgm:t>
        <a:bodyPr/>
        <a:lstStyle/>
        <a:p>
          <a:endParaRPr lang="en-US"/>
        </a:p>
      </dgm:t>
    </dgm:pt>
    <dgm:pt modelId="{FC9CED7D-3AF3-4BC6-A724-33E272A8D078}" type="pres">
      <dgm:prSet presAssocID="{97F1D4C5-1EFE-4AF5-9CA3-93A9B643FD4F}" presName="Name0" presStyleCnt="0">
        <dgm:presLayoutVars>
          <dgm:dir/>
          <dgm:animLvl val="lvl"/>
          <dgm:resizeHandles val="exact"/>
        </dgm:presLayoutVars>
      </dgm:prSet>
      <dgm:spPr/>
    </dgm:pt>
    <dgm:pt modelId="{8483CCD2-C447-4DA7-A0B4-5810B5467266}" type="pres">
      <dgm:prSet presAssocID="{EBF9558C-B78B-49D3-8615-CE94001A7FFF}" presName="boxAndChildren" presStyleCnt="0"/>
      <dgm:spPr/>
    </dgm:pt>
    <dgm:pt modelId="{3C3AC88A-AB9E-41EF-AE83-CFAA704450E8}" type="pres">
      <dgm:prSet presAssocID="{EBF9558C-B78B-49D3-8615-CE94001A7FFF}" presName="parentTextBox" presStyleLbl="node1" presStyleIdx="0" presStyleCnt="5"/>
      <dgm:spPr/>
    </dgm:pt>
    <dgm:pt modelId="{3011AC32-EB99-4E06-8AE9-4C1685317508}" type="pres">
      <dgm:prSet presAssocID="{18A9BB24-22EF-46A2-8C74-C7D39DB75060}" presName="sp" presStyleCnt="0"/>
      <dgm:spPr/>
    </dgm:pt>
    <dgm:pt modelId="{058F3C95-4117-4CCD-A071-D7519D691BA7}" type="pres">
      <dgm:prSet presAssocID="{153743F5-8B8E-4AA9-B574-9AFD636304E4}" presName="arrowAndChildren" presStyleCnt="0"/>
      <dgm:spPr/>
    </dgm:pt>
    <dgm:pt modelId="{9E7FF98E-7447-464E-A04C-E5C5BFD5E0EA}" type="pres">
      <dgm:prSet presAssocID="{153743F5-8B8E-4AA9-B574-9AFD636304E4}" presName="parentTextArrow" presStyleLbl="node1" presStyleIdx="1" presStyleCnt="5"/>
      <dgm:spPr/>
    </dgm:pt>
    <dgm:pt modelId="{1E4297DE-4E8F-46A4-B338-0609E134A828}" type="pres">
      <dgm:prSet presAssocID="{E00E0DE6-5545-4888-9CFE-A1C7EEA8790B}" presName="sp" presStyleCnt="0"/>
      <dgm:spPr/>
    </dgm:pt>
    <dgm:pt modelId="{10C2B4EC-7C3F-46EB-9FC5-37FCF25E137E}" type="pres">
      <dgm:prSet presAssocID="{2CED711D-505B-4B03-8A49-C2CE73EE800A}" presName="arrowAndChildren" presStyleCnt="0"/>
      <dgm:spPr/>
    </dgm:pt>
    <dgm:pt modelId="{E789C172-734A-40D7-9652-04793CB86402}" type="pres">
      <dgm:prSet presAssocID="{2CED711D-505B-4B03-8A49-C2CE73EE800A}" presName="parentTextArrow" presStyleLbl="node1" presStyleIdx="2" presStyleCnt="5"/>
      <dgm:spPr/>
    </dgm:pt>
    <dgm:pt modelId="{63AEDD73-4F05-4718-BF65-74EFDA493B5B}" type="pres">
      <dgm:prSet presAssocID="{2251DA7E-8D0C-4904-9D94-B1B54F6460D4}" presName="sp" presStyleCnt="0"/>
      <dgm:spPr/>
    </dgm:pt>
    <dgm:pt modelId="{F7FD1728-4207-4F2F-A14A-9166AE5A7E62}" type="pres">
      <dgm:prSet presAssocID="{DCB4FBC4-E19D-483E-9206-518138C94314}" presName="arrowAndChildren" presStyleCnt="0"/>
      <dgm:spPr/>
    </dgm:pt>
    <dgm:pt modelId="{0F305821-28E1-479C-B1A6-B0023A710EE4}" type="pres">
      <dgm:prSet presAssocID="{DCB4FBC4-E19D-483E-9206-518138C94314}" presName="parentTextArrow" presStyleLbl="node1" presStyleIdx="3" presStyleCnt="5"/>
      <dgm:spPr/>
    </dgm:pt>
    <dgm:pt modelId="{DA2EFA5C-EF24-4710-9DD3-DFCBB904734A}" type="pres">
      <dgm:prSet presAssocID="{02004843-3274-46B7-A757-5F4B4DDD7B4F}" presName="sp" presStyleCnt="0"/>
      <dgm:spPr/>
    </dgm:pt>
    <dgm:pt modelId="{2F0B9CD9-9801-4D99-BB6A-CA3CDDAFA944}" type="pres">
      <dgm:prSet presAssocID="{0C94B4A7-9333-4C37-95F5-DED814B0B527}" presName="arrowAndChildren" presStyleCnt="0"/>
      <dgm:spPr/>
    </dgm:pt>
    <dgm:pt modelId="{DB4C3AE9-83B8-46FB-BE50-AE9D78959B95}" type="pres">
      <dgm:prSet presAssocID="{0C94B4A7-9333-4C37-95F5-DED814B0B527}" presName="parentTextArrow" presStyleLbl="node1" presStyleIdx="4" presStyleCnt="5" custLinFactNeighborX="-3696" custLinFactNeighborY="3759"/>
      <dgm:spPr/>
    </dgm:pt>
  </dgm:ptLst>
  <dgm:cxnLst>
    <dgm:cxn modelId="{68173722-9349-4FBB-B8F5-8CF8E75A3CD6}" type="presOf" srcId="{DCB4FBC4-E19D-483E-9206-518138C94314}" destId="{0F305821-28E1-479C-B1A6-B0023A710EE4}" srcOrd="0" destOrd="0" presId="urn:microsoft.com/office/officeart/2005/8/layout/process4"/>
    <dgm:cxn modelId="{C4C32D2B-5052-45CA-B9A1-F9EEF305C3D4}" srcId="{97F1D4C5-1EFE-4AF5-9CA3-93A9B643FD4F}" destId="{0C94B4A7-9333-4C37-95F5-DED814B0B527}" srcOrd="0" destOrd="0" parTransId="{5F1535CB-CD84-4238-AE9C-391D29D5005C}" sibTransId="{02004843-3274-46B7-A757-5F4B4DDD7B4F}"/>
    <dgm:cxn modelId="{69762938-D5E3-4DE0-989E-85DBD6DE0B6B}" type="presOf" srcId="{97F1D4C5-1EFE-4AF5-9CA3-93A9B643FD4F}" destId="{FC9CED7D-3AF3-4BC6-A724-33E272A8D078}" srcOrd="0" destOrd="0" presId="urn:microsoft.com/office/officeart/2005/8/layout/process4"/>
    <dgm:cxn modelId="{03F6F86A-A3BB-438F-9096-D1190C635E56}" type="presOf" srcId="{EBF9558C-B78B-49D3-8615-CE94001A7FFF}" destId="{3C3AC88A-AB9E-41EF-AE83-CFAA704450E8}" srcOrd="0" destOrd="0" presId="urn:microsoft.com/office/officeart/2005/8/layout/process4"/>
    <dgm:cxn modelId="{129EC1A7-1FE6-4121-847A-4E5B16189694}" type="presOf" srcId="{2CED711D-505B-4B03-8A49-C2CE73EE800A}" destId="{E789C172-734A-40D7-9652-04793CB86402}" srcOrd="0" destOrd="0" presId="urn:microsoft.com/office/officeart/2005/8/layout/process4"/>
    <dgm:cxn modelId="{0D1269A8-3CDA-4511-99DB-5DEEBB8FF1D5}" type="presOf" srcId="{153743F5-8B8E-4AA9-B574-9AFD636304E4}" destId="{9E7FF98E-7447-464E-A04C-E5C5BFD5E0EA}" srcOrd="0" destOrd="0" presId="urn:microsoft.com/office/officeart/2005/8/layout/process4"/>
    <dgm:cxn modelId="{CDB6C6AF-825E-436D-AFFC-FECF418AD416}" srcId="{97F1D4C5-1EFE-4AF5-9CA3-93A9B643FD4F}" destId="{EBF9558C-B78B-49D3-8615-CE94001A7FFF}" srcOrd="4" destOrd="0" parTransId="{0FE6791D-C3AB-403D-A726-4B09C7CAFEB0}" sibTransId="{AABF942B-3BD6-4881-BC74-4F9A246C906D}"/>
    <dgm:cxn modelId="{8A68A7D5-2222-4802-8F1F-AE488D7F13CC}" srcId="{97F1D4C5-1EFE-4AF5-9CA3-93A9B643FD4F}" destId="{153743F5-8B8E-4AA9-B574-9AFD636304E4}" srcOrd="3" destOrd="0" parTransId="{490B96B4-2966-4A42-9E94-3F1FCF206780}" sibTransId="{18A9BB24-22EF-46A2-8C74-C7D39DB75060}"/>
    <dgm:cxn modelId="{010860DF-6AF2-440D-A5AB-4FC6F76E5A2D}" srcId="{97F1D4C5-1EFE-4AF5-9CA3-93A9B643FD4F}" destId="{DCB4FBC4-E19D-483E-9206-518138C94314}" srcOrd="1" destOrd="0" parTransId="{FC676628-C5F1-4F19-A269-24C9831C8157}" sibTransId="{2251DA7E-8D0C-4904-9D94-B1B54F6460D4}"/>
    <dgm:cxn modelId="{D29E9FE6-C617-468A-9501-E5981D7D843A}" srcId="{97F1D4C5-1EFE-4AF5-9CA3-93A9B643FD4F}" destId="{2CED711D-505B-4B03-8A49-C2CE73EE800A}" srcOrd="2" destOrd="0" parTransId="{E574A76A-D8E3-4065-9FEF-B4B5244F09B4}" sibTransId="{E00E0DE6-5545-4888-9CFE-A1C7EEA8790B}"/>
    <dgm:cxn modelId="{17BC9EE9-FA25-4383-89A1-F007914BDB94}" type="presOf" srcId="{0C94B4A7-9333-4C37-95F5-DED814B0B527}" destId="{DB4C3AE9-83B8-46FB-BE50-AE9D78959B95}" srcOrd="0" destOrd="0" presId="urn:microsoft.com/office/officeart/2005/8/layout/process4"/>
    <dgm:cxn modelId="{8B12E43C-2540-4B4D-92DF-8F45B91302ED}" type="presParOf" srcId="{FC9CED7D-3AF3-4BC6-A724-33E272A8D078}" destId="{8483CCD2-C447-4DA7-A0B4-5810B5467266}" srcOrd="0" destOrd="0" presId="urn:microsoft.com/office/officeart/2005/8/layout/process4"/>
    <dgm:cxn modelId="{FDC20627-D8D9-4A92-AB32-80CD44027ABA}" type="presParOf" srcId="{8483CCD2-C447-4DA7-A0B4-5810B5467266}" destId="{3C3AC88A-AB9E-41EF-AE83-CFAA704450E8}" srcOrd="0" destOrd="0" presId="urn:microsoft.com/office/officeart/2005/8/layout/process4"/>
    <dgm:cxn modelId="{F9219250-079A-4159-8999-AAC28DB3F569}" type="presParOf" srcId="{FC9CED7D-3AF3-4BC6-A724-33E272A8D078}" destId="{3011AC32-EB99-4E06-8AE9-4C1685317508}" srcOrd="1" destOrd="0" presId="urn:microsoft.com/office/officeart/2005/8/layout/process4"/>
    <dgm:cxn modelId="{859B409A-1368-410E-B7FD-1D2C50F77330}" type="presParOf" srcId="{FC9CED7D-3AF3-4BC6-A724-33E272A8D078}" destId="{058F3C95-4117-4CCD-A071-D7519D691BA7}" srcOrd="2" destOrd="0" presId="urn:microsoft.com/office/officeart/2005/8/layout/process4"/>
    <dgm:cxn modelId="{08558089-7CC5-4116-91AF-942ED3BFC97A}" type="presParOf" srcId="{058F3C95-4117-4CCD-A071-D7519D691BA7}" destId="{9E7FF98E-7447-464E-A04C-E5C5BFD5E0EA}" srcOrd="0" destOrd="0" presId="urn:microsoft.com/office/officeart/2005/8/layout/process4"/>
    <dgm:cxn modelId="{0CC01C41-8468-4903-8336-937788BA812A}" type="presParOf" srcId="{FC9CED7D-3AF3-4BC6-A724-33E272A8D078}" destId="{1E4297DE-4E8F-46A4-B338-0609E134A828}" srcOrd="3" destOrd="0" presId="urn:microsoft.com/office/officeart/2005/8/layout/process4"/>
    <dgm:cxn modelId="{105DABF2-4407-4E42-80FA-326EF9FB46E6}" type="presParOf" srcId="{FC9CED7D-3AF3-4BC6-A724-33E272A8D078}" destId="{10C2B4EC-7C3F-46EB-9FC5-37FCF25E137E}" srcOrd="4" destOrd="0" presId="urn:microsoft.com/office/officeart/2005/8/layout/process4"/>
    <dgm:cxn modelId="{1C82C24F-93F6-4D26-8212-68D64D5E9FE9}" type="presParOf" srcId="{10C2B4EC-7C3F-46EB-9FC5-37FCF25E137E}" destId="{E789C172-734A-40D7-9652-04793CB86402}" srcOrd="0" destOrd="0" presId="urn:microsoft.com/office/officeart/2005/8/layout/process4"/>
    <dgm:cxn modelId="{3DAC0906-8362-4CDF-A411-BAD32E1BFFB3}" type="presParOf" srcId="{FC9CED7D-3AF3-4BC6-A724-33E272A8D078}" destId="{63AEDD73-4F05-4718-BF65-74EFDA493B5B}" srcOrd="5" destOrd="0" presId="urn:microsoft.com/office/officeart/2005/8/layout/process4"/>
    <dgm:cxn modelId="{BA794671-4B9A-4AE7-9AE5-00028B2C6E28}" type="presParOf" srcId="{FC9CED7D-3AF3-4BC6-A724-33E272A8D078}" destId="{F7FD1728-4207-4F2F-A14A-9166AE5A7E62}" srcOrd="6" destOrd="0" presId="urn:microsoft.com/office/officeart/2005/8/layout/process4"/>
    <dgm:cxn modelId="{DEAA0CB6-B016-4AE8-A51F-7DBC3D91DFBA}" type="presParOf" srcId="{F7FD1728-4207-4F2F-A14A-9166AE5A7E62}" destId="{0F305821-28E1-479C-B1A6-B0023A710EE4}" srcOrd="0" destOrd="0" presId="urn:microsoft.com/office/officeart/2005/8/layout/process4"/>
    <dgm:cxn modelId="{1386CD29-FDFA-4865-887D-A84E4D1DFE0F}" type="presParOf" srcId="{FC9CED7D-3AF3-4BC6-A724-33E272A8D078}" destId="{DA2EFA5C-EF24-4710-9DD3-DFCBB904734A}" srcOrd="7" destOrd="0" presId="urn:microsoft.com/office/officeart/2005/8/layout/process4"/>
    <dgm:cxn modelId="{E8E23B6E-8F67-4663-88F7-D66A15F35214}" type="presParOf" srcId="{FC9CED7D-3AF3-4BC6-A724-33E272A8D078}" destId="{2F0B9CD9-9801-4D99-BB6A-CA3CDDAFA944}" srcOrd="8" destOrd="0" presId="urn:microsoft.com/office/officeart/2005/8/layout/process4"/>
    <dgm:cxn modelId="{99FE5D87-AB6C-4493-BD2D-C8BFF37B248D}" type="presParOf" srcId="{2F0B9CD9-9801-4D99-BB6A-CA3CDDAFA944}" destId="{DB4C3AE9-83B8-46FB-BE50-AE9D78959B95}" srcOrd="0" destOrd="0" presId="urn:microsoft.com/office/officeart/2005/8/layout/process4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14749-B879-46CC-B88C-AE68B32D817D}">
      <dsp:nvSpPr>
        <dsp:cNvPr id="0" name=""/>
        <dsp:cNvSpPr/>
      </dsp:nvSpPr>
      <dsp:spPr>
        <a:xfrm>
          <a:off x="0" y="32843"/>
          <a:ext cx="9599434" cy="912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 err="1"/>
            <a:t>Phương</a:t>
          </a:r>
          <a:r>
            <a:rPr lang="en-US" sz="3900" kern="1200" dirty="0"/>
            <a:t> </a:t>
          </a:r>
          <a:r>
            <a:rPr lang="en-US" sz="3900" kern="1200" dirty="0" err="1"/>
            <a:t>pháp</a:t>
          </a:r>
          <a:r>
            <a:rPr lang="en-US" sz="3900" kern="1200" dirty="0"/>
            <a:t> </a:t>
          </a:r>
          <a:r>
            <a:rPr lang="en-US" sz="3900" kern="1200" dirty="0" err="1"/>
            <a:t>lập</a:t>
          </a:r>
          <a:r>
            <a:rPr lang="en-US" sz="3900" kern="1200" dirty="0"/>
            <a:t> </a:t>
          </a:r>
          <a:r>
            <a:rPr lang="en-US" sz="3900" kern="1200" dirty="0" err="1"/>
            <a:t>trình</a:t>
          </a:r>
          <a:r>
            <a:rPr lang="en-US" sz="3900" kern="1200" dirty="0"/>
            <a:t> </a:t>
          </a:r>
          <a:r>
            <a:rPr lang="en-US" sz="3900" kern="1200" dirty="0" err="1"/>
            <a:t>hàm</a:t>
          </a:r>
          <a:endParaRPr lang="en-US" sz="3900" kern="1200" dirty="0"/>
        </a:p>
      </dsp:txBody>
      <dsp:txXfrm>
        <a:off x="44549" y="77392"/>
        <a:ext cx="9510336" cy="823502"/>
      </dsp:txXfrm>
    </dsp:sp>
    <dsp:sp modelId="{42AD7DBE-42D7-4528-A453-7A3C0CC10D03}">
      <dsp:nvSpPr>
        <dsp:cNvPr id="0" name=""/>
        <dsp:cNvSpPr/>
      </dsp:nvSpPr>
      <dsp:spPr>
        <a:xfrm>
          <a:off x="0" y="1032417"/>
          <a:ext cx="9599434" cy="912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 err="1"/>
            <a:t>Thư</a:t>
          </a:r>
          <a:r>
            <a:rPr lang="en-US" sz="3900" kern="1200" dirty="0"/>
            <a:t> </a:t>
          </a:r>
          <a:r>
            <a:rPr lang="en-US" sz="3900" kern="1200" dirty="0" err="1"/>
            <a:t>viện</a:t>
          </a:r>
          <a:r>
            <a:rPr lang="en-US" sz="3900" kern="1200" dirty="0"/>
            <a:t> </a:t>
          </a:r>
          <a:r>
            <a:rPr lang="en-US" sz="3900" kern="1200" dirty="0" err="1"/>
            <a:t>đồ</a:t>
          </a:r>
          <a:r>
            <a:rPr lang="en-US" sz="3900" kern="1200" dirty="0"/>
            <a:t> </a:t>
          </a:r>
          <a:r>
            <a:rPr lang="en-US" sz="3900" kern="1200" dirty="0" err="1"/>
            <a:t>họa</a:t>
          </a:r>
          <a:r>
            <a:rPr lang="en-US" sz="3900" kern="1200" dirty="0"/>
            <a:t> turtle</a:t>
          </a:r>
        </a:p>
      </dsp:txBody>
      <dsp:txXfrm>
        <a:off x="44549" y="1076966"/>
        <a:ext cx="9510336" cy="823502"/>
      </dsp:txXfrm>
    </dsp:sp>
    <dsp:sp modelId="{295A3323-CE2B-4BB1-9626-974D24B89ADB}">
      <dsp:nvSpPr>
        <dsp:cNvPr id="0" name=""/>
        <dsp:cNvSpPr/>
      </dsp:nvSpPr>
      <dsp:spPr>
        <a:xfrm>
          <a:off x="0" y="2057337"/>
          <a:ext cx="9599434" cy="912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 err="1"/>
            <a:t>Xây</a:t>
          </a:r>
          <a:r>
            <a:rPr lang="en-US" sz="3900" kern="1200" dirty="0"/>
            <a:t> </a:t>
          </a:r>
          <a:r>
            <a:rPr lang="en-US" sz="3900" kern="1200" dirty="0" err="1"/>
            <a:t>dựng</a:t>
          </a:r>
          <a:r>
            <a:rPr lang="en-US" sz="3900" kern="1200" dirty="0"/>
            <a:t> </a:t>
          </a:r>
          <a:r>
            <a:rPr lang="en-US" sz="3900" kern="1200" dirty="0" err="1"/>
            <a:t>trò</a:t>
          </a:r>
          <a:r>
            <a:rPr lang="en-US" sz="3900" kern="1200" dirty="0"/>
            <a:t> </a:t>
          </a:r>
          <a:r>
            <a:rPr lang="en-US" sz="3900" kern="1200" dirty="0" err="1"/>
            <a:t>chơi</a:t>
          </a:r>
          <a:r>
            <a:rPr lang="en-US" sz="3900" kern="1200" dirty="0"/>
            <a:t> </a:t>
          </a:r>
          <a:r>
            <a:rPr lang="en-US" sz="3900" kern="1200" dirty="0" err="1"/>
            <a:t>Chiến</a:t>
          </a:r>
          <a:r>
            <a:rPr lang="en-US" sz="3900" kern="1200" dirty="0"/>
            <a:t> </a:t>
          </a:r>
          <a:r>
            <a:rPr lang="en-US" sz="3900" kern="1200" dirty="0" err="1"/>
            <a:t>binh</a:t>
          </a:r>
          <a:r>
            <a:rPr lang="en-US" sz="3900" kern="1200" dirty="0"/>
            <a:t> </a:t>
          </a:r>
          <a:r>
            <a:rPr lang="en-US" sz="3900" kern="1200" dirty="0" err="1"/>
            <a:t>không</a:t>
          </a:r>
          <a:r>
            <a:rPr lang="en-US" sz="3900" kern="1200" dirty="0"/>
            <a:t> </a:t>
          </a:r>
          <a:r>
            <a:rPr lang="en-US" sz="3900" kern="1200" dirty="0" err="1"/>
            <a:t>gian</a:t>
          </a:r>
          <a:endParaRPr lang="en-US" sz="3900" kern="1200" dirty="0"/>
        </a:p>
      </dsp:txBody>
      <dsp:txXfrm>
        <a:off x="44549" y="2101886"/>
        <a:ext cx="9510336" cy="823502"/>
      </dsp:txXfrm>
    </dsp:sp>
    <dsp:sp modelId="{E780000B-EB84-4794-AA14-38D839C0B7F1}">
      <dsp:nvSpPr>
        <dsp:cNvPr id="0" name=""/>
        <dsp:cNvSpPr/>
      </dsp:nvSpPr>
      <dsp:spPr>
        <a:xfrm>
          <a:off x="0" y="3082257"/>
          <a:ext cx="9599434" cy="912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 err="1"/>
            <a:t>Phương</a:t>
          </a:r>
          <a:r>
            <a:rPr lang="en-US" sz="3900" kern="1200" dirty="0"/>
            <a:t> </a:t>
          </a:r>
          <a:r>
            <a:rPr lang="en-US" sz="3900" kern="1200" dirty="0" err="1"/>
            <a:t>pháp</a:t>
          </a:r>
          <a:r>
            <a:rPr lang="en-US" sz="3900" kern="1200" dirty="0"/>
            <a:t> </a:t>
          </a:r>
          <a:r>
            <a:rPr lang="en-US" sz="3900" kern="1200" dirty="0" err="1"/>
            <a:t>Lập</a:t>
          </a:r>
          <a:r>
            <a:rPr lang="en-US" sz="3900" kern="1200" dirty="0"/>
            <a:t> </a:t>
          </a:r>
          <a:r>
            <a:rPr lang="en-US" sz="3900" kern="1200" dirty="0" err="1"/>
            <a:t>trình</a:t>
          </a:r>
          <a:r>
            <a:rPr lang="en-US" sz="3900" kern="1200" dirty="0"/>
            <a:t> OOP</a:t>
          </a:r>
        </a:p>
      </dsp:txBody>
      <dsp:txXfrm>
        <a:off x="44549" y="3126806"/>
        <a:ext cx="9510336" cy="823502"/>
      </dsp:txXfrm>
    </dsp:sp>
    <dsp:sp modelId="{0367321F-D3D3-4498-82A5-249F33884FDF}">
      <dsp:nvSpPr>
        <dsp:cNvPr id="0" name=""/>
        <dsp:cNvSpPr/>
      </dsp:nvSpPr>
      <dsp:spPr>
        <a:xfrm>
          <a:off x="0" y="4107177"/>
          <a:ext cx="9599434" cy="912600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8590" tIns="148590" rIns="148590" bIns="148590" numCol="1" spcCol="1270" anchor="ctr" anchorCtr="0">
          <a:noAutofit/>
        </a:bodyPr>
        <a:lstStyle/>
        <a:p>
          <a:pPr marL="0" lvl="0" indent="0" algn="l" defTabSz="1733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900" kern="1200" dirty="0" err="1"/>
            <a:t>Xây</a:t>
          </a:r>
          <a:r>
            <a:rPr lang="en-US" sz="3900" kern="1200" dirty="0"/>
            <a:t> </a:t>
          </a:r>
          <a:r>
            <a:rPr lang="en-US" sz="3900" kern="1200" dirty="0" err="1"/>
            <a:t>dựng</a:t>
          </a:r>
          <a:r>
            <a:rPr lang="en-US" sz="3900" kern="1200" dirty="0"/>
            <a:t> project </a:t>
          </a:r>
          <a:r>
            <a:rPr lang="en-US" sz="3900" kern="1200" dirty="0" err="1"/>
            <a:t>cuối</a:t>
          </a:r>
          <a:r>
            <a:rPr lang="en-US" sz="3900" kern="1200" dirty="0"/>
            <a:t> </a:t>
          </a:r>
          <a:r>
            <a:rPr lang="en-US" sz="3900" kern="1200" dirty="0" err="1"/>
            <a:t>khóa</a:t>
          </a:r>
          <a:endParaRPr lang="en-US" sz="3900" kern="1200" dirty="0"/>
        </a:p>
      </dsp:txBody>
      <dsp:txXfrm>
        <a:off x="44549" y="4151726"/>
        <a:ext cx="9510336" cy="82350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53914749-B879-46CC-B88C-AE68B32D817D}">
      <dsp:nvSpPr>
        <dsp:cNvPr id="0" name=""/>
        <dsp:cNvSpPr/>
      </dsp:nvSpPr>
      <dsp:spPr>
        <a:xfrm>
          <a:off x="0" y="393893"/>
          <a:ext cx="9599434" cy="982799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 err="1"/>
            <a:t>Lập</a:t>
          </a:r>
          <a:r>
            <a:rPr lang="en-US" sz="4200" kern="1200" dirty="0"/>
            <a:t> </a:t>
          </a:r>
          <a:r>
            <a:rPr lang="en-US" sz="4200" kern="1200" dirty="0" err="1"/>
            <a:t>trình</a:t>
          </a:r>
          <a:r>
            <a:rPr lang="en-US" sz="4200" kern="1200" dirty="0"/>
            <a:t> </a:t>
          </a:r>
          <a:r>
            <a:rPr lang="en-US" sz="4200" kern="1200" dirty="0" err="1"/>
            <a:t>hàm</a:t>
          </a:r>
          <a:endParaRPr lang="en-US" sz="4200" kern="1200" dirty="0"/>
        </a:p>
      </dsp:txBody>
      <dsp:txXfrm>
        <a:off x="47976" y="441869"/>
        <a:ext cx="9503482" cy="886847"/>
      </dsp:txXfrm>
    </dsp:sp>
    <dsp:sp modelId="{9CF90393-D641-4495-ACDE-5CA42C0E72A0}">
      <dsp:nvSpPr>
        <dsp:cNvPr id="0" name=""/>
        <dsp:cNvSpPr/>
      </dsp:nvSpPr>
      <dsp:spPr>
        <a:xfrm>
          <a:off x="0" y="1470357"/>
          <a:ext cx="9599434" cy="982799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 err="1"/>
            <a:t>Xây</a:t>
          </a:r>
          <a:r>
            <a:rPr lang="en-US" sz="4200" kern="1200" dirty="0"/>
            <a:t> </a:t>
          </a:r>
          <a:r>
            <a:rPr lang="en-US" sz="4200" kern="1200" dirty="0" err="1"/>
            <a:t>dựng</a:t>
          </a:r>
          <a:r>
            <a:rPr lang="en-US" sz="4200" kern="1200" dirty="0"/>
            <a:t> </a:t>
          </a:r>
          <a:r>
            <a:rPr lang="en-US" sz="4200" kern="1200" dirty="0" err="1"/>
            <a:t>ứng</a:t>
          </a:r>
          <a:r>
            <a:rPr lang="en-US" sz="4200" kern="1200" dirty="0"/>
            <a:t> </a:t>
          </a:r>
          <a:r>
            <a:rPr lang="en-US" sz="4200" kern="1200" dirty="0" err="1"/>
            <a:t>dụng</a:t>
          </a:r>
          <a:r>
            <a:rPr lang="en-US" sz="4200" kern="1200" dirty="0"/>
            <a:t> </a:t>
          </a:r>
          <a:r>
            <a:rPr lang="en-US" sz="4200" kern="1200" dirty="0" err="1"/>
            <a:t>với</a:t>
          </a:r>
          <a:r>
            <a:rPr lang="en-US" sz="4200" kern="1200" dirty="0"/>
            <a:t> </a:t>
          </a:r>
          <a:r>
            <a:rPr lang="en-US" sz="4200" kern="1200" dirty="0" err="1"/>
            <a:t>thư</a:t>
          </a:r>
          <a:r>
            <a:rPr lang="en-US" sz="4200" kern="1200" dirty="0"/>
            <a:t> </a:t>
          </a:r>
          <a:r>
            <a:rPr lang="en-US" sz="4200" kern="1200" dirty="0" err="1"/>
            <a:t>viện</a:t>
          </a:r>
          <a:r>
            <a:rPr lang="en-US" sz="4200" kern="1200" dirty="0"/>
            <a:t> turtle</a:t>
          </a:r>
        </a:p>
      </dsp:txBody>
      <dsp:txXfrm>
        <a:off x="47976" y="1518333"/>
        <a:ext cx="9503482" cy="886847"/>
      </dsp:txXfrm>
    </dsp:sp>
    <dsp:sp modelId="{42AD7DBE-42D7-4528-A453-7A3C0CC10D03}">
      <dsp:nvSpPr>
        <dsp:cNvPr id="0" name=""/>
        <dsp:cNvSpPr/>
      </dsp:nvSpPr>
      <dsp:spPr>
        <a:xfrm>
          <a:off x="0" y="2574117"/>
          <a:ext cx="9599434" cy="982799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 err="1"/>
            <a:t>Làm</a:t>
          </a:r>
          <a:r>
            <a:rPr lang="en-US" sz="4200" kern="1200" dirty="0"/>
            <a:t> </a:t>
          </a:r>
          <a:r>
            <a:rPr lang="en-US" sz="4200" kern="1200" dirty="0" err="1"/>
            <a:t>việc</a:t>
          </a:r>
          <a:r>
            <a:rPr lang="en-US" sz="4200" kern="1200" dirty="0"/>
            <a:t> </a:t>
          </a:r>
          <a:r>
            <a:rPr lang="en-US" sz="4200" kern="1200" dirty="0" err="1"/>
            <a:t>nhóm</a:t>
          </a:r>
          <a:endParaRPr lang="en-US" sz="4200" kern="1200" dirty="0"/>
        </a:p>
      </dsp:txBody>
      <dsp:txXfrm>
        <a:off x="47976" y="2622093"/>
        <a:ext cx="9503482" cy="886847"/>
      </dsp:txXfrm>
    </dsp:sp>
    <dsp:sp modelId="{295A3323-CE2B-4BB1-9626-974D24B89ADB}">
      <dsp:nvSpPr>
        <dsp:cNvPr id="0" name=""/>
        <dsp:cNvSpPr/>
      </dsp:nvSpPr>
      <dsp:spPr>
        <a:xfrm>
          <a:off x="0" y="3677877"/>
          <a:ext cx="9599434" cy="982799"/>
        </a:xfrm>
        <a:prstGeom prst="round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60020" tIns="160020" rIns="160020" bIns="160020" numCol="1" spcCol="1270" anchor="ctr" anchorCtr="0">
          <a:noAutofit/>
        </a:bodyPr>
        <a:lstStyle/>
        <a:p>
          <a:pPr marL="0" lvl="0" indent="0" algn="l" defTabSz="1866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200" kern="1200" dirty="0" err="1"/>
            <a:t>Thuyết</a:t>
          </a:r>
          <a:r>
            <a:rPr lang="en-US" sz="4200" kern="1200" dirty="0"/>
            <a:t> </a:t>
          </a:r>
          <a:r>
            <a:rPr lang="en-US" sz="4200" kern="1200" dirty="0" err="1"/>
            <a:t>trình</a:t>
          </a:r>
          <a:endParaRPr lang="en-US" sz="4200" kern="1200" dirty="0"/>
        </a:p>
      </dsp:txBody>
      <dsp:txXfrm>
        <a:off x="47976" y="3725853"/>
        <a:ext cx="9503482" cy="886847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C3AC88A-AB9E-41EF-AE83-CFAA704450E8}">
      <dsp:nvSpPr>
        <dsp:cNvPr id="0" name=""/>
        <dsp:cNvSpPr/>
      </dsp:nvSpPr>
      <dsp:spPr>
        <a:xfrm>
          <a:off x="0" y="4316683"/>
          <a:ext cx="9599434" cy="708187"/>
        </a:xfrm>
        <a:prstGeom prst="rec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…</a:t>
          </a:r>
        </a:p>
      </dsp:txBody>
      <dsp:txXfrm>
        <a:off x="0" y="4316683"/>
        <a:ext cx="9599434" cy="708187"/>
      </dsp:txXfrm>
    </dsp:sp>
    <dsp:sp modelId="{9E7FF98E-7447-464E-A04C-E5C5BFD5E0EA}">
      <dsp:nvSpPr>
        <dsp:cNvPr id="0" name=""/>
        <dsp:cNvSpPr/>
      </dsp:nvSpPr>
      <dsp:spPr>
        <a:xfrm rot="10800000">
          <a:off x="0" y="3238113"/>
          <a:ext cx="9599434" cy="1089193"/>
        </a:xfrm>
        <a:prstGeom prst="upArrowCallou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…</a:t>
          </a:r>
        </a:p>
      </dsp:txBody>
      <dsp:txXfrm rot="10800000">
        <a:off x="0" y="3238113"/>
        <a:ext cx="9599434" cy="707725"/>
      </dsp:txXfrm>
    </dsp:sp>
    <dsp:sp modelId="{E789C172-734A-40D7-9652-04793CB86402}">
      <dsp:nvSpPr>
        <dsp:cNvPr id="0" name=""/>
        <dsp:cNvSpPr/>
      </dsp:nvSpPr>
      <dsp:spPr>
        <a:xfrm rot="10800000">
          <a:off x="0" y="2159543"/>
          <a:ext cx="9599434" cy="1089193"/>
        </a:xfrm>
        <a:prstGeom prst="upArrowCallou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/>
            <a:t>…</a:t>
          </a:r>
        </a:p>
      </dsp:txBody>
      <dsp:txXfrm rot="10800000">
        <a:off x="0" y="2159543"/>
        <a:ext cx="9599434" cy="707725"/>
      </dsp:txXfrm>
    </dsp:sp>
    <dsp:sp modelId="{0F305821-28E1-479C-B1A6-B0023A710EE4}">
      <dsp:nvSpPr>
        <dsp:cNvPr id="0" name=""/>
        <dsp:cNvSpPr/>
      </dsp:nvSpPr>
      <dsp:spPr>
        <a:xfrm rot="10800000">
          <a:off x="0" y="1080973"/>
          <a:ext cx="9599434" cy="1089193"/>
        </a:xfrm>
        <a:prstGeom prst="upArrowCallou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Nhóm</a:t>
          </a:r>
          <a:r>
            <a:rPr lang="en-US" sz="2500" kern="1200" dirty="0"/>
            <a:t> 2: </a:t>
          </a:r>
          <a:r>
            <a:rPr lang="en-US" sz="2500" kern="1200" dirty="0" err="1"/>
            <a:t>đề</a:t>
          </a:r>
          <a:r>
            <a:rPr lang="en-US" sz="2500" kern="1200" dirty="0"/>
            <a:t> </a:t>
          </a:r>
          <a:r>
            <a:rPr lang="en-US" sz="2500" kern="1200" dirty="0" err="1"/>
            <a:t>tài</a:t>
          </a:r>
          <a:endParaRPr lang="en-US" sz="2500" kern="1200" dirty="0"/>
        </a:p>
      </dsp:txBody>
      <dsp:txXfrm rot="10800000">
        <a:off x="0" y="1080973"/>
        <a:ext cx="9599434" cy="707725"/>
      </dsp:txXfrm>
    </dsp:sp>
    <dsp:sp modelId="{DB4C3AE9-83B8-46FB-BE50-AE9D78959B95}">
      <dsp:nvSpPr>
        <dsp:cNvPr id="0" name=""/>
        <dsp:cNvSpPr/>
      </dsp:nvSpPr>
      <dsp:spPr>
        <a:xfrm rot="10800000">
          <a:off x="0" y="43345"/>
          <a:ext cx="9599434" cy="1089193"/>
        </a:xfrm>
        <a:prstGeom prst="upArrowCallout">
          <a:avLst/>
        </a:prstGeom>
        <a:solidFill>
          <a:srgbClr val="60CAAF"/>
        </a:solidFill>
        <a:ln w="254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77800" tIns="177800" rIns="177800" bIns="177800" numCol="1" spcCol="1270" anchor="ctr" anchorCtr="0">
          <a:noAutofit/>
        </a:bodyPr>
        <a:lstStyle/>
        <a:p>
          <a:pPr marL="0" lvl="0" indent="0" algn="ctr" defTabSz="1111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500" kern="1200" dirty="0" err="1"/>
            <a:t>Nhóm</a:t>
          </a:r>
          <a:r>
            <a:rPr lang="en-US" sz="2500" kern="1200" dirty="0"/>
            <a:t> 1: </a:t>
          </a:r>
          <a:r>
            <a:rPr lang="en-US" sz="2500" kern="1200" dirty="0" err="1"/>
            <a:t>đề</a:t>
          </a:r>
          <a:r>
            <a:rPr lang="en-US" sz="2500" kern="1200" dirty="0"/>
            <a:t> </a:t>
          </a:r>
          <a:r>
            <a:rPr lang="en-US" sz="2500" kern="1200" dirty="0" err="1"/>
            <a:t>tài</a:t>
          </a:r>
          <a:r>
            <a:rPr lang="en-US" sz="2500" kern="1200" dirty="0"/>
            <a:t> …</a:t>
          </a:r>
        </a:p>
      </dsp:txBody>
      <dsp:txXfrm rot="10800000">
        <a:off x="0" y="43345"/>
        <a:ext cx="9599434" cy="707725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process4">
  <dgm:title val=""/>
  <dgm:desc val=""/>
  <dgm:catLst>
    <dgm:cat type="process" pri="16000"/>
    <dgm:cat type="list" pri="20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2"/>
        <dgm:pt modelId="21"/>
      </dgm:ptLst>
      <dgm:cxnLst>
        <dgm:cxn modelId="4" srcId="0" destId="1" srcOrd="0" destOrd="0"/>
        <dgm:cxn modelId="5" srcId="0" destId="2" srcOrd="1" destOrd="0"/>
        <dgm:cxn modelId="13" srcId="1" destId="11" srcOrd="0" destOrd="0"/>
        <dgm:cxn modelId="23" srcId="2" destId="2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Name0">
    <dgm:varLst>
      <dgm:dir/>
      <dgm:animLvl val="lvl"/>
      <dgm:resizeHandles val="exact"/>
    </dgm:varLst>
    <dgm:alg type="lin">
      <dgm:param type="linDir" val="fromB"/>
    </dgm:alg>
    <dgm:shape xmlns:r="http://schemas.openxmlformats.org/officeDocument/2006/relationships" r:blip="">
      <dgm:adjLst/>
    </dgm:shape>
    <dgm:presOf/>
    <dgm:constrLst>
      <dgm:constr type="h" for="ch" forName="boxAndChildren" refType="h"/>
      <dgm:constr type="h" for="ch" forName="arrowAndChildren" refType="h" refFor="ch" refForName="boxAndChildren" op="equ" fact="1.538"/>
      <dgm:constr type="w" for="ch" forName="arrowAndChildren" refType="w"/>
      <dgm:constr type="w" for="ch" forName="boxAndChildren" refType="w"/>
      <dgm:constr type="h" for="ch" forName="sp" refType="h" fact="-0.015"/>
      <dgm:constr type="primFontSz" for="des" forName="parentTextBox" val="65"/>
      <dgm:constr type="primFontSz" for="des" forName="parentTextArrow" refType="primFontSz" refFor="des" refForName="parentTextBox" op="equ"/>
      <dgm:constr type="primFontSz" for="des" forName="childTextArrow" val="65"/>
      <dgm:constr type="primFontSz" for="des" forName="childTextBox" refType="primFontSz" refFor="des" refForName="childTextArrow" op="equ"/>
    </dgm:constrLst>
    <dgm:ruleLst/>
    <dgm:forEach name="Name1" axis="ch" ptType="node" st="-1" step="-1">
      <dgm:choose name="Name2">
        <dgm:if name="Name3" axis="self" ptType="node" func="revPos" op="equ" val="1">
          <dgm:layoutNode name="boxAndChildren">
            <dgm:alg type="composite"/>
            <dgm:shape xmlns:r="http://schemas.openxmlformats.org/officeDocument/2006/relationships" r:blip="">
              <dgm:adjLst/>
            </dgm:shape>
            <dgm:presOf/>
            <dgm:choose name="Name4">
              <dgm:if name="Name5" axis="ch" ptType="node" func="cnt" op="gte" val="1">
                <dgm:constrLst>
                  <dgm:constr type="w" for="ch" forName="parentTextBox" refType="w"/>
                  <dgm:constr type="h" for="ch" forName="parentTextBox" refType="h" fact="0.54"/>
                  <dgm:constr type="t" for="ch" forName="parentTextBox"/>
                  <dgm:constr type="w" for="ch" forName="entireBox" refType="w"/>
                  <dgm:constr type="h" for="ch" forName="entireBox" refType="h"/>
                  <dgm:constr type="w" for="ch" forName="descendantBox" refType="w"/>
                  <dgm:constr type="b" for="ch" forName="descendantBox" refType="h" fact="0.98"/>
                  <dgm:constr type="h" for="ch" forName="descendantBox" refType="h" fact="0.46"/>
                </dgm:constrLst>
              </dgm:if>
              <dgm:else name="Name6">
                <dgm:constrLst>
                  <dgm:constr type="w" for="ch" forName="parentTextBox" refType="w"/>
                  <dgm:constr type="h" for="ch" forName="parentTextBox" refType="h"/>
                </dgm:constrLst>
              </dgm:else>
            </dgm:choose>
            <dgm:ruleLst/>
            <dgm:layoutNode name="parentTextBox">
              <dgm:alg type="tx"/>
              <dgm:choose name="Name7">
                <dgm:if name="Name8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9">
                  <dgm:shape xmlns:r="http://schemas.openxmlformats.org/officeDocument/2006/relationships" type="rec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10">
              <dgm:if name="Name11" axis="ch" ptType="node" func="cnt" op="gte" val="1">
                <dgm:layoutNode name="entireBox">
                  <dgm:alg type="sp"/>
                  <dgm:shape xmlns:r="http://schemas.openxmlformats.org/officeDocument/2006/relationships" type="rect" r:blip="">
                    <dgm:adjLst/>
                  </dgm:shape>
                  <dgm:presOf axis="self"/>
                  <dgm:constrLst/>
                  <dgm:ruleLst/>
                </dgm:layoutNode>
                <dgm:layoutNode name="descendantBox" styleLbl="fgAccFollowNode1">
                  <dgm:choose name="Name12">
                    <dgm:if name="Name13" func="var" arg="dir" op="equ" val="norm">
                      <dgm:alg type="lin"/>
                    </dgm:if>
                    <dgm:else name="Name14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Box" refType="w"/>
                    <dgm:constr type="h" for="ch" forName="childTextBox" refType="h"/>
                  </dgm:constrLst>
                  <dgm:ruleLst/>
                  <dgm:forEach name="Name15" axis="ch" ptType="node">
                    <dgm:layoutNode name="childTextBox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16"/>
            </dgm:choose>
          </dgm:layoutNode>
        </dgm:if>
        <dgm:else name="Name17">
          <dgm:layoutNode name="arrowAndChildren">
            <dgm:alg type="composite"/>
            <dgm:shape xmlns:r="http://schemas.openxmlformats.org/officeDocument/2006/relationships" r:blip="">
              <dgm:adjLst/>
            </dgm:shape>
            <dgm:presOf/>
            <dgm:choose name="Name18">
              <dgm:if name="Name19" axis="ch" ptType="node" func="cnt" op="gte" val="1">
                <dgm:constrLst>
                  <dgm:constr type="w" for="ch" forName="parentTextArrow" refType="w"/>
                  <dgm:constr type="t" for="ch" forName="parentTextArrow"/>
                  <dgm:constr type="h" for="ch" forName="parentTextArrow" refType="h" fact="0.351"/>
                  <dgm:constr type="w" for="ch" forName="arrow" refType="w"/>
                  <dgm:constr type="h" for="ch" forName="arrow" refType="h"/>
                  <dgm:constr type="w" for="ch" forName="descendantArrow" refType="w"/>
                  <dgm:constr type="b" for="ch" forName="descendantArrow" refType="h" fact="0.65"/>
                  <dgm:constr type="h" for="ch" forName="descendantArrow" refType="h" fact="0.299"/>
                </dgm:constrLst>
              </dgm:if>
              <dgm:else name="Name20">
                <dgm:constrLst>
                  <dgm:constr type="w" for="ch" forName="parentTextArrow" refType="w"/>
                  <dgm:constr type="h" for="ch" forName="parentTextArrow" refType="h"/>
                </dgm:constrLst>
              </dgm:else>
            </dgm:choose>
            <dgm:ruleLst/>
            <dgm:layoutNode name="parentTextArrow">
              <dgm:alg type="tx"/>
              <dgm:choose name="Name21">
                <dgm:if name="Name22" axis="ch" ptType="node" func="cnt" op="gte" val="1">
                  <dgm:shape xmlns:r="http://schemas.openxmlformats.org/officeDocument/2006/relationships" type="rect" r:blip="" zOrderOff="1" hideGeom="1">
                    <dgm:adjLst/>
                  </dgm:shape>
                </dgm:if>
                <dgm:else name="Name23">
                  <dgm:shape xmlns:r="http://schemas.openxmlformats.org/officeDocument/2006/relationships" rot="180" type="upArrowCallout" r:blip="">
                    <dgm:adjLst/>
                  </dgm:shape>
                </dgm:else>
              </dgm:choose>
              <dgm:presOf axis="self"/>
              <dgm:constrLst/>
              <dgm:ruleLst>
                <dgm:rule type="primFontSz" val="5" fact="NaN" max="NaN"/>
              </dgm:ruleLst>
            </dgm:layoutNode>
            <dgm:choose name="Name24">
              <dgm:if name="Name25" axis="ch" ptType="node" func="cnt" op="gte" val="1">
                <dgm:layoutNode name="arrow">
                  <dgm:alg type="sp"/>
                  <dgm:shape xmlns:r="http://schemas.openxmlformats.org/officeDocument/2006/relationships" rot="180" type="upArrowCallout" r:blip="">
                    <dgm:adjLst/>
                  </dgm:shape>
                  <dgm:presOf axis="self"/>
                  <dgm:constrLst/>
                  <dgm:ruleLst/>
                </dgm:layoutNode>
                <dgm:layoutNode name="descendantArrow">
                  <dgm:choose name="Name26">
                    <dgm:if name="Name27" func="var" arg="dir" op="equ" val="norm">
                      <dgm:alg type="lin"/>
                    </dgm:if>
                    <dgm:else name="Name28">
                      <dgm:alg type="lin">
                        <dgm:param type="linDir" val="fromR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w" for="ch" forName="childTextArrow" refType="w"/>
                    <dgm:constr type="h" for="ch" forName="childTextArrow" refType="h"/>
                  </dgm:constrLst>
                  <dgm:ruleLst/>
                  <dgm:forEach name="Name29" axis="ch" ptType="node">
                    <dgm:layoutNode name="childTextArrow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rect" r:blip="">
                        <dgm:adjLst/>
                      </dgm:shape>
                      <dgm:presOf axis="desOrSelf" ptType="node"/>
                      <dgm:constrLst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</dgm:forEach>
                </dgm:layoutNode>
              </dgm:if>
              <dgm:else name="Name30"/>
            </dgm:choose>
          </dgm:layoutNode>
        </dgm:else>
      </dgm:choose>
      <dgm:forEach name="Name31" axis="precedSib" ptType="sibTrans" st="-1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2.jpeg>
</file>

<file path=ppt/media/image3.png>
</file>

<file path=ppt/media/image4.png>
</file>

<file path=ppt/media/image5.jp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61545447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4092844544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111976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37070133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8" name="Google Shape;228;p1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9" name="Google Shape;229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513718516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2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66" name="Google Shape;266;p2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1759607685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4" name="Google Shape;94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82155903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6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9" name="Google Shape;129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56680921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54495470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8956777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26160046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305516083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219658215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12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2" name="Google Shape;182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2234048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 txBox="1">
            <a:spLocks noGrp="1"/>
          </p:cNvSpPr>
          <p:nvPr>
            <p:ph type="body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0" name="Google Shape;100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</p:spTree>
    <p:extLst>
      <p:ext uri="{BB962C8B-B14F-4D97-AF65-F5344CB8AC3E}">
        <p14:creationId xmlns:p14="http://schemas.microsoft.com/office/powerpoint/2010/main" val="197936676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Bản chiếu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ctr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8" name="Google Shape;18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̉nh với Phụ đề" type="picTx">
  <p:cSld name="PICTURE_WITH_CAPTION_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1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9" name="Google Shape;69;p11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và Văn bản Dọc" type="vertTx">
  <p:cSld name="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Dọc và Văn bản" type="vertTitleAndTx">
  <p:cSld name="VERTICAL_TITLE_AND_VERTICAL_TEXT"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3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2" name="Google Shape;82;p13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3" name="Google Shape;83;p1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4" name="Google Shape;84;p1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5" name="Google Shape;85;p1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">
  <p:cSld name="Main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sldNum" idx="12"/>
          </p:nvPr>
        </p:nvSpPr>
        <p:spPr>
          <a:xfrm>
            <a:off x="5892800" y="6172200"/>
            <a:ext cx="2844800" cy="3683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>
            <a:lvl1pPr marL="0" marR="0" lvl="0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Calibri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êu đề và Nội dung" type="obj">
  <p:cSld name="OBJECT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Đầu trang của Phần" type="secHead">
  <p:cSld name="SECTION_HEADER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6000"/>
              <a:buFont typeface="Calibri"/>
              <a:buNone/>
              <a:defRPr sz="6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Hai Nội dung" type="twoObj">
  <p:cSld name="TWO_OBJECTS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6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body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hép so sánh" type="twoTxTwoObj">
  <p:cSld name="TWO_OBJECTS_WITH_TEXT">
    <p:spTree>
      <p:nvGrpSpPr>
        <p:cNvPr id="1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7"/>
          <p:cNvSpPr txBox="1"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hỉ Tiêu đề" type="titleOnly">
  <p:cSld name="TITLE_ONLY"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8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8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rống" type="blank">
  <p:cSld name="BLANK"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ội dung với Phụ đề" type="objTx">
  <p:cSld name="OBJECT_WITH_CAPTION_TEXT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Calibri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2" name="Google Shape;62;p10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3" name="Google Shape;63;p10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5.jp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jpe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1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diagramDrawing" Target="../diagrams/drawing2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2.xml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2.xml"/><Relationship Id="rId5" Type="http://schemas.openxmlformats.org/officeDocument/2006/relationships/diagramLayout" Target="../diagrams/layout2.xml"/><Relationship Id="rId4" Type="http://schemas.openxmlformats.org/officeDocument/2006/relationships/diagramData" Target="../diagrams/data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8" Type="http://schemas.microsoft.com/office/2007/relationships/diagramDrawing" Target="../diagrams/drawing3.xml"/><Relationship Id="rId3" Type="http://schemas.openxmlformats.org/officeDocument/2006/relationships/image" Target="../media/image4.png"/><Relationship Id="rId7" Type="http://schemas.openxmlformats.org/officeDocument/2006/relationships/diagramColors" Target="../diagrams/colors3.xm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3.xml"/><Relationship Id="rId5" Type="http://schemas.openxmlformats.org/officeDocument/2006/relationships/diagramLayout" Target="../diagrams/layout3.xml"/><Relationship Id="rId4" Type="http://schemas.openxmlformats.org/officeDocument/2006/relationships/diagramData" Target="../diagrams/data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ctrTitle" idx="4294967295"/>
          </p:nvPr>
        </p:nvSpPr>
        <p:spPr>
          <a:xfrm>
            <a:off x="3278038" y="1041269"/>
            <a:ext cx="8755811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42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BẢO VỆ PROJECT CUỐI KHOÁ</a:t>
            </a:r>
            <a:br>
              <a:rPr lang="en-US" sz="42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</a:br>
            <a:br>
              <a:rPr lang="en-US" sz="38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lang="en-US" sz="3200" b="1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SIÊU NHÂN LÂP TRÌNH PYTHON – LEVEL 2</a:t>
            </a:r>
            <a:endParaRPr dirty="0"/>
          </a:p>
        </p:txBody>
      </p:sp>
      <p:pic>
        <p:nvPicPr>
          <p:cNvPr id="3" name="Picture 2" descr="See the source image">
            <a:extLst>
              <a:ext uri="{FF2B5EF4-FFF2-40B4-BE49-F238E27FC236}">
                <a16:creationId xmlns:a16="http://schemas.microsoft.com/office/drawing/2014/main" id="{E3987B18-8E5A-4AA4-B9DF-F612592CE81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81268" y="3256342"/>
            <a:ext cx="6351918" cy="3334757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Nhóm</a:t>
            </a:r>
            <a:r>
              <a:rPr lang="en-US" sz="3200" b="1" dirty="0">
                <a:solidFill>
                  <a:srgbClr val="5CC2A8"/>
                </a:solidFill>
              </a:rPr>
              <a:t> H2 – Game </a:t>
            </a:r>
            <a:r>
              <a:rPr lang="en-US" sz="3200" b="1" dirty="0" err="1">
                <a:solidFill>
                  <a:srgbClr val="5CC2A8"/>
                </a:solidFill>
              </a:rPr>
              <a:t>Rắn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Săn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Mồi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pic>
        <p:nvPicPr>
          <p:cNvPr id="5" name="Picture 4" descr="A close up of text on a whiteboard&#10;&#10;Description automatically generated">
            <a:extLst>
              <a:ext uri="{FF2B5EF4-FFF2-40B4-BE49-F238E27FC236}">
                <a16:creationId xmlns:a16="http://schemas.microsoft.com/office/drawing/2014/main" id="{1AB73E29-CDF1-4049-A0F3-CF365DFDD03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653" t="3035"/>
          <a:stretch/>
        </p:blipFill>
        <p:spPr>
          <a:xfrm>
            <a:off x="2937470" y="1285830"/>
            <a:ext cx="6317060" cy="47682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221085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Nhóm</a:t>
            </a:r>
            <a:r>
              <a:rPr lang="en-US" sz="3200" b="1" dirty="0">
                <a:solidFill>
                  <a:srgbClr val="5CC2A8"/>
                </a:solidFill>
              </a:rPr>
              <a:t> H2 – Game </a:t>
            </a:r>
            <a:r>
              <a:rPr lang="en-US" sz="3200" b="1" dirty="0" err="1">
                <a:solidFill>
                  <a:srgbClr val="5CC2A8"/>
                </a:solidFill>
              </a:rPr>
              <a:t>Rắn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Săn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Mồi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D617E59-7C9F-4C90-9FB8-7EC8F0F803C5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2322" t="14346" r="36291" b="27612"/>
          <a:stretch/>
        </p:blipFill>
        <p:spPr>
          <a:xfrm>
            <a:off x="3597215" y="1203325"/>
            <a:ext cx="4977442" cy="5177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637026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2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1" name="Google Shape;231;p29"/>
          <p:cNvSpPr txBox="1">
            <a:spLocks noGrp="1"/>
          </p:cNvSpPr>
          <p:nvPr>
            <p:ph type="ctrTitle" idx="4294967295"/>
          </p:nvPr>
        </p:nvSpPr>
        <p:spPr>
          <a:xfrm>
            <a:off x="3220872" y="1752225"/>
            <a:ext cx="8971128" cy="2373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3200" b="1" dirty="0">
                <a:solidFill>
                  <a:srgbClr val="5CC2A8"/>
                </a:solidFill>
                <a:latin typeface="Arial"/>
                <a:cs typeface="Arial"/>
                <a:sym typeface="Arial"/>
              </a:rPr>
              <a:t>SIÊU NHÂN LẬP TRÌNH PYTHON – LEVEL 3</a:t>
            </a:r>
            <a:br>
              <a:rPr lang="en-US" sz="3200" b="1" dirty="0">
                <a:solidFill>
                  <a:srgbClr val="5CC2A8"/>
                </a:solidFill>
                <a:latin typeface="Arial"/>
                <a:cs typeface="Arial"/>
                <a:sym typeface="Arial"/>
              </a:rPr>
            </a:br>
            <a:r>
              <a:rPr lang="en-US" sz="3200" b="1" dirty="0">
                <a:solidFill>
                  <a:srgbClr val="5CC2A8"/>
                </a:solidFill>
                <a:latin typeface="Arial"/>
                <a:cs typeface="Arial"/>
                <a:sym typeface="Arial"/>
              </a:rPr>
              <a:t>KHÁM PHÁ THẾ GIỚI MINECRAFT</a:t>
            </a:r>
            <a:endParaRPr sz="3600" b="0" i="0" u="none" strike="noStrike" cap="none" dirty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32" name="Google Shape;232;p2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1509" y="3691978"/>
            <a:ext cx="3252103" cy="111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8" name="Google Shape;268;p33"/>
          <p:cNvGrpSpPr/>
          <p:nvPr/>
        </p:nvGrpSpPr>
        <p:grpSpPr>
          <a:xfrm>
            <a:off x="498232" y="93784"/>
            <a:ext cx="11422971" cy="710182"/>
            <a:chOff x="0" y="0"/>
            <a:chExt cx="11422971" cy="710181"/>
          </a:xfrm>
        </p:grpSpPr>
        <p:pic>
          <p:nvPicPr>
            <p:cNvPr id="269" name="Google Shape;269;p33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270" name="Google Shape;270;p33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5CC2A8"/>
                </a:solidFill>
              </a:rPr>
              <a:t>KHÁM PHÁ THẾ GIỚI MINECRAFT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09771212-B83D-4637-95D2-AD7BCF36926D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50049" t="26029" r="2012" b="22013"/>
          <a:stretch/>
        </p:blipFill>
        <p:spPr>
          <a:xfrm>
            <a:off x="2007289" y="1191891"/>
            <a:ext cx="8177421" cy="4985524"/>
          </a:xfrm>
          <a:prstGeom prst="rect">
            <a:avLst/>
          </a:prstGeom>
          <a:ln w="19050">
            <a:solidFill>
              <a:schemeClr val="accent1"/>
            </a:solidFill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5"/>
          <p:cNvSpPr txBox="1">
            <a:spLocks noGrp="1"/>
          </p:cNvSpPr>
          <p:nvPr>
            <p:ph type="ctrTitle" idx="4294967295"/>
          </p:nvPr>
        </p:nvSpPr>
        <p:spPr>
          <a:xfrm>
            <a:off x="3246783" y="1041269"/>
            <a:ext cx="8945218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4200" b="1" dirty="0">
                <a:solidFill>
                  <a:srgbClr val="5CC2A8"/>
                </a:solidFill>
                <a:latin typeface="Arial"/>
                <a:cs typeface="Arial"/>
                <a:sym typeface="Arial"/>
              </a:rPr>
              <a:t>CẢM ƠN QUÝ PHỤ HUYNH VÀ THẦY CÔ ĐÃ LẮNG NGHE</a:t>
            </a:r>
            <a:endParaRPr dirty="0"/>
          </a:p>
        </p:txBody>
      </p:sp>
      <p:pic>
        <p:nvPicPr>
          <p:cNvPr id="1026" name="Picture 2" descr="See the source image">
            <a:extLst>
              <a:ext uri="{FF2B5EF4-FFF2-40B4-BE49-F238E27FC236}">
                <a16:creationId xmlns:a16="http://schemas.microsoft.com/office/drawing/2014/main" id="{B0320A79-9337-4CE7-A34A-4C43965B4C1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699184" y="3428870"/>
            <a:ext cx="4885427" cy="2564849"/>
          </a:xfrm>
          <a:prstGeom prst="rect">
            <a:avLst/>
          </a:prstGeom>
          <a:ln>
            <a:noFill/>
          </a:ln>
          <a:effectLst>
            <a:softEdge rad="112500"/>
          </a:effectLst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033053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19"/>
          <p:cNvSpPr txBox="1">
            <a:spLocks noGrp="1"/>
          </p:cNvSpPr>
          <p:nvPr>
            <p:ph type="ctrTitle" idx="4294967295"/>
          </p:nvPr>
        </p:nvSpPr>
        <p:spPr>
          <a:xfrm>
            <a:off x="3180735" y="1710009"/>
            <a:ext cx="9438846" cy="238760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41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KIẾN THỨC – KỸ NĂNG </a:t>
            </a:r>
            <a:endParaRPr dirty="0"/>
          </a:p>
        </p:txBody>
      </p:sp>
      <p:pic>
        <p:nvPicPr>
          <p:cNvPr id="132" name="Google Shape;132;p19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5941509" y="3691978"/>
            <a:ext cx="3252103" cy="111661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Kiến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thức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tổng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quan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631570212"/>
              </p:ext>
            </p:extLst>
          </p:nvPr>
        </p:nvGraphicFramePr>
        <p:xfrm>
          <a:off x="1277832" y="1292962"/>
          <a:ext cx="9599434" cy="5027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Lập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trình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chuyển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động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1807983" y="3008039"/>
            <a:ext cx="754084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buFont typeface="Symbol" panose="05050102010706020507" pitchFamily="18" charset="2"/>
              <a:buChar char="Þ"/>
            </a:pPr>
            <a:r>
              <a:rPr lang="en-US" b="1" dirty="0" err="1">
                <a:solidFill>
                  <a:srgbClr val="5CC2A8"/>
                </a:solidFill>
              </a:rPr>
              <a:t>Phần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này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có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thể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lồng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ghép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thêm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hình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ảnh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câu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lệnh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hoặc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hình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ảnh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sản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phẩm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của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hs</a:t>
            </a:r>
            <a:endParaRPr lang="en-US" b="1" dirty="0">
              <a:solidFill>
                <a:srgbClr val="5CC2A8"/>
              </a:solidFill>
            </a:endParaRPr>
          </a:p>
          <a:p>
            <a:pPr marL="285750" lvl="0" indent="-285750">
              <a:buFont typeface="Symbol" panose="05050102010706020507" pitchFamily="18" charset="2"/>
              <a:buChar char="Þ"/>
            </a:pPr>
            <a:endParaRPr lang="en-US" b="1" dirty="0">
              <a:solidFill>
                <a:srgbClr val="5CC2A8"/>
              </a:solidFill>
            </a:endParaRPr>
          </a:p>
          <a:p>
            <a:pPr marL="285750" lvl="0" indent="-285750">
              <a:buFont typeface="Symbol" panose="05050102010706020507" pitchFamily="18" charset="2"/>
              <a:buChar char="Þ"/>
            </a:pPr>
            <a:r>
              <a:rPr lang="en-US" b="1" dirty="0" err="1">
                <a:solidFill>
                  <a:srgbClr val="5CC2A8"/>
                </a:solidFill>
              </a:rPr>
              <a:t>Có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thể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hỏi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để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học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sinh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trả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lời</a:t>
            </a:r>
            <a:endParaRPr lang="en-US" b="1" dirty="0">
              <a:solidFill>
                <a:srgbClr val="5CC2A8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3815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Câu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lệnh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điều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kiện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07983" y="3008039"/>
            <a:ext cx="755206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buFont typeface="Symbol" panose="05050102010706020507" pitchFamily="18" charset="2"/>
              <a:buChar char="Þ"/>
            </a:pPr>
            <a:r>
              <a:rPr lang="en-US" b="1" dirty="0" err="1">
                <a:solidFill>
                  <a:srgbClr val="5CC2A8"/>
                </a:solidFill>
              </a:rPr>
              <a:t>Phần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này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có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thể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lồng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ghép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thêm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hình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ảnh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câu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lệnh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hoặc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hình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ảnh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sản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phẩm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của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hs</a:t>
            </a:r>
            <a:endParaRPr lang="en-US" b="1" dirty="0">
              <a:solidFill>
                <a:srgbClr val="5CC2A8"/>
              </a:solidFill>
            </a:endParaRPr>
          </a:p>
          <a:p>
            <a:pPr marL="285750" lvl="0" indent="-285750">
              <a:buFont typeface="Symbol" panose="05050102010706020507" pitchFamily="18" charset="2"/>
              <a:buChar char="Þ"/>
            </a:pPr>
            <a:endParaRPr lang="en-US" b="1" dirty="0">
              <a:solidFill>
                <a:srgbClr val="5CC2A8"/>
              </a:solidFill>
            </a:endParaRPr>
          </a:p>
          <a:p>
            <a:pPr marL="285750" lvl="0" indent="-285750">
              <a:buFont typeface="Symbol" panose="05050102010706020507" pitchFamily="18" charset="2"/>
              <a:buChar char="Þ"/>
            </a:pPr>
            <a:r>
              <a:rPr lang="en-US" b="1" dirty="0" err="1">
                <a:solidFill>
                  <a:srgbClr val="5CC2A8"/>
                </a:solidFill>
              </a:rPr>
              <a:t>Có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thể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hỏi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để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học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sinh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trả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lời</a:t>
            </a:r>
            <a:endParaRPr lang="en-US" b="1" dirty="0">
              <a:solidFill>
                <a:srgbClr val="5CC2A8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155084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>
                <a:solidFill>
                  <a:srgbClr val="5CC2A8"/>
                </a:solidFill>
              </a:rPr>
              <a:t>…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1807983" y="3008039"/>
            <a:ext cx="7552067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285750" lvl="0" indent="-285750">
              <a:buFont typeface="Symbol" panose="05050102010706020507" pitchFamily="18" charset="2"/>
              <a:buChar char="Þ"/>
            </a:pPr>
            <a:r>
              <a:rPr lang="en-US" b="1" dirty="0" err="1">
                <a:solidFill>
                  <a:srgbClr val="5CC2A8"/>
                </a:solidFill>
              </a:rPr>
              <a:t>Phần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này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có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thể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lồng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ghép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thêm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hình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ảnh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câu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lệnh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hoặc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hình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ảnh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sản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phẩm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của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hs</a:t>
            </a:r>
            <a:endParaRPr lang="en-US" b="1" dirty="0">
              <a:solidFill>
                <a:srgbClr val="5CC2A8"/>
              </a:solidFill>
            </a:endParaRPr>
          </a:p>
          <a:p>
            <a:pPr marL="285750" lvl="0" indent="-285750">
              <a:buFont typeface="Symbol" panose="05050102010706020507" pitchFamily="18" charset="2"/>
              <a:buChar char="Þ"/>
            </a:pPr>
            <a:endParaRPr lang="en-US" b="1" dirty="0">
              <a:solidFill>
                <a:srgbClr val="5CC2A8"/>
              </a:solidFill>
            </a:endParaRPr>
          </a:p>
          <a:p>
            <a:pPr marL="285750" lvl="0" indent="-285750">
              <a:buFont typeface="Symbol" panose="05050102010706020507" pitchFamily="18" charset="2"/>
              <a:buChar char="Þ"/>
            </a:pPr>
            <a:r>
              <a:rPr lang="en-US" b="1" dirty="0" err="1">
                <a:solidFill>
                  <a:srgbClr val="5CC2A8"/>
                </a:solidFill>
              </a:rPr>
              <a:t>Có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thể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hỏi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để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học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sinh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trả</a:t>
            </a:r>
            <a:r>
              <a:rPr lang="en-US" b="1" dirty="0">
                <a:solidFill>
                  <a:srgbClr val="5CC2A8"/>
                </a:solidFill>
              </a:rPr>
              <a:t> </a:t>
            </a:r>
            <a:r>
              <a:rPr lang="en-US" b="1" dirty="0" err="1">
                <a:solidFill>
                  <a:srgbClr val="5CC2A8"/>
                </a:solidFill>
              </a:rPr>
              <a:t>lời</a:t>
            </a:r>
            <a:endParaRPr lang="en-US" b="1" dirty="0">
              <a:solidFill>
                <a:srgbClr val="5CC2A8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13181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Kỹ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năng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1184873009"/>
              </p:ext>
            </p:extLst>
          </p:nvPr>
        </p:nvGraphicFramePr>
        <p:xfrm>
          <a:off x="1277832" y="1292962"/>
          <a:ext cx="9599434" cy="5027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94593183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25"/>
          <p:cNvSpPr txBox="1">
            <a:spLocks noGrp="1"/>
          </p:cNvSpPr>
          <p:nvPr>
            <p:ph type="ctrTitle" idx="4294967295"/>
          </p:nvPr>
        </p:nvSpPr>
        <p:spPr>
          <a:xfrm>
            <a:off x="2591264" y="1120538"/>
            <a:ext cx="10028317" cy="297707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45700" tIns="45700" rIns="45700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5CC2A8"/>
              </a:buClr>
              <a:buSzPts val="4100"/>
              <a:buFont typeface="Arial"/>
              <a:buNone/>
            </a:pPr>
            <a:r>
              <a:rPr lang="en-US" sz="3200" b="1" i="0" u="none" strike="noStrike" cap="none" dirty="0">
                <a:solidFill>
                  <a:srgbClr val="5CC2A8"/>
                </a:solidFill>
                <a:latin typeface="Arial"/>
                <a:ea typeface="Arial"/>
                <a:cs typeface="Arial"/>
                <a:sym typeface="Arial"/>
              </a:rPr>
              <a:t>CÁC NHÓM THUYẾT TRÌNH SẢN PHẨM</a:t>
            </a:r>
            <a:endParaRPr sz="3200" dirty="0"/>
          </a:p>
        </p:txBody>
      </p:sp>
      <p:pic>
        <p:nvPicPr>
          <p:cNvPr id="185" name="Google Shape;185;p25"/>
          <p:cNvPicPr preferRelativeResize="0"/>
          <p:nvPr/>
        </p:nvPicPr>
        <p:blipFill rotWithShape="1">
          <a:blip r:embed="rId4">
            <a:alphaModFix/>
          </a:blip>
          <a:srcRect/>
          <a:stretch/>
        </p:blipFill>
        <p:spPr>
          <a:xfrm>
            <a:off x="6127129" y="3411941"/>
            <a:ext cx="2956585" cy="90533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6"/>
          <p:cNvGrpSpPr/>
          <p:nvPr/>
        </p:nvGrpSpPr>
        <p:grpSpPr>
          <a:xfrm>
            <a:off x="498232" y="93784"/>
            <a:ext cx="11422972" cy="710182"/>
            <a:chOff x="0" y="0"/>
            <a:chExt cx="11422971" cy="710181"/>
          </a:xfrm>
        </p:grpSpPr>
        <p:pic>
          <p:nvPicPr>
            <p:cNvPr id="103" name="Google Shape;103;p16"/>
            <p:cNvPicPr preferRelativeResize="0"/>
            <p:nvPr/>
          </p:nvPicPr>
          <p:blipFill rotWithShape="1">
            <a:blip r:embed="rId3">
              <a:alphaModFix/>
            </a:blip>
            <a:srcRect/>
            <a:stretch/>
          </p:blipFill>
          <p:spPr>
            <a:xfrm>
              <a:off x="9747737" y="0"/>
              <a:ext cx="1675234" cy="575196"/>
            </a:xfrm>
            <a:prstGeom prst="rect">
              <a:avLst/>
            </a:prstGeom>
            <a:noFill/>
            <a:ln>
              <a:noFill/>
            </a:ln>
          </p:spPr>
        </p:pic>
        <p:cxnSp>
          <p:nvCxnSpPr>
            <p:cNvPr id="104" name="Google Shape;104;p16"/>
            <p:cNvCxnSpPr/>
            <p:nvPr/>
          </p:nvCxnSpPr>
          <p:spPr>
            <a:xfrm rot="10800000">
              <a:off x="0" y="710180"/>
              <a:ext cx="11422971" cy="1"/>
            </a:xfrm>
            <a:prstGeom prst="straightConnector1">
              <a:avLst/>
            </a:prstGeom>
            <a:noFill/>
            <a:ln w="9525" cap="flat" cmpd="sng">
              <a:solidFill>
                <a:srgbClr val="AAE2D3"/>
              </a:solidFill>
              <a:prstDash val="solid"/>
              <a:miter lim="800000"/>
              <a:headEnd type="none" w="sm" len="sm"/>
              <a:tailEnd type="none" w="sm" len="sm"/>
            </a:ln>
          </p:spPr>
        </p:cxnSp>
      </p:grpSp>
      <p:sp>
        <p:nvSpPr>
          <p:cNvPr id="105" name="Google Shape;105;p16"/>
          <p:cNvSpPr/>
          <p:nvPr/>
        </p:nvSpPr>
        <p:spPr>
          <a:xfrm>
            <a:off x="4823633" y="477354"/>
            <a:ext cx="2113078" cy="16312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0000" b="1" i="0" u="none" strike="noStrike" cap="none">
              <a:solidFill>
                <a:schemeClr val="accent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6" name="Google Shape;106;p16"/>
          <p:cNvSpPr txBox="1"/>
          <p:nvPr/>
        </p:nvSpPr>
        <p:spPr>
          <a:xfrm>
            <a:off x="83744" y="393097"/>
            <a:ext cx="10090026" cy="63094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endParaRPr sz="3500" b="0" i="0" u="none" strike="noStrike" cap="non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7" name="Google Shape;107;p16"/>
          <p:cNvSpPr txBox="1"/>
          <p:nvPr/>
        </p:nvSpPr>
        <p:spPr>
          <a:xfrm>
            <a:off x="383103" y="239035"/>
            <a:ext cx="9862867" cy="47903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200" b="1" dirty="0" err="1">
                <a:solidFill>
                  <a:srgbClr val="5CC2A8"/>
                </a:solidFill>
              </a:rPr>
              <a:t>Các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nhóm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thuyết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trình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sản</a:t>
            </a:r>
            <a:r>
              <a:rPr lang="en-US" sz="3200" b="1" dirty="0">
                <a:solidFill>
                  <a:srgbClr val="5CC2A8"/>
                </a:solidFill>
              </a:rPr>
              <a:t> </a:t>
            </a:r>
            <a:r>
              <a:rPr lang="en-US" sz="3200" b="1" dirty="0" err="1">
                <a:solidFill>
                  <a:srgbClr val="5CC2A8"/>
                </a:solidFill>
              </a:rPr>
              <a:t>phẩm</a:t>
            </a:r>
            <a:endParaRPr sz="3200" b="1" i="0" u="none" strike="noStrike" cap="none" dirty="0">
              <a:solidFill>
                <a:srgbClr val="5CC2A8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2047164" y="3200400"/>
            <a:ext cx="223138" cy="1384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" dirty="0"/>
              <a:t>…</a:t>
            </a:r>
          </a:p>
        </p:txBody>
      </p:sp>
      <p:graphicFrame>
        <p:nvGraphicFramePr>
          <p:cNvPr id="4" name="Diagram 3"/>
          <p:cNvGraphicFramePr/>
          <p:nvPr>
            <p:extLst>
              <p:ext uri="{D42A27DB-BD31-4B8C-83A1-F6EECF244321}">
                <p14:modId xmlns:p14="http://schemas.microsoft.com/office/powerpoint/2010/main" val="82040569"/>
              </p:ext>
            </p:extLst>
          </p:nvPr>
        </p:nvGraphicFramePr>
        <p:xfrm>
          <a:off x="1168650" y="1347553"/>
          <a:ext cx="9599434" cy="50272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69413892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Chủ đề của Office">
  <a:themeElements>
    <a:clrScheme name="Văn phòng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190</TotalTime>
  <Words>235</Words>
  <Application>Microsoft Office PowerPoint</Application>
  <PresentationFormat>Widescreen</PresentationFormat>
  <Paragraphs>45</Paragraphs>
  <Slides>14</Slides>
  <Notes>14</Notes>
  <HiddenSlides>4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19" baseType="lpstr">
      <vt:lpstr>Symbol</vt:lpstr>
      <vt:lpstr>Calibri</vt:lpstr>
      <vt:lpstr>Times New Roman</vt:lpstr>
      <vt:lpstr>Arial</vt:lpstr>
      <vt:lpstr>Chủ đề của Office</vt:lpstr>
      <vt:lpstr>BẢO VỆ PROJECT CUỐI KHOÁ  SIÊU NHÂN LÂP TRÌNH PYTHON – LEVEL 2</vt:lpstr>
      <vt:lpstr>KIẾN THỨC – KỸ NĂNG 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CÁC NHÓM THUYẾT TRÌNH SẢN PHẨM</vt:lpstr>
      <vt:lpstr>PowerPoint Presentation</vt:lpstr>
      <vt:lpstr>PowerPoint Presentation</vt:lpstr>
      <vt:lpstr>PowerPoint Presentation</vt:lpstr>
      <vt:lpstr>SIÊU NHÂN LẬP TRÌNH PYTHON – LEVEL 3 KHÁM PHÁ THẾ GIỚI MINECRAFT</vt:lpstr>
      <vt:lpstr>PowerPoint Presentation</vt:lpstr>
      <vt:lpstr>CẢM ƠN QUÝ PHỤ HUYNH VÀ THẦY CÔ ĐÃ LẮNG NGHE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BẢO VỆ PROJECT CUỐI KHOÁ  CODING &amp; GAME MAKER – LEVEL 1 </dc:title>
  <cp:lastModifiedBy>Tuan Anh Le</cp:lastModifiedBy>
  <cp:revision>16</cp:revision>
  <dcterms:modified xsi:type="dcterms:W3CDTF">2020-07-10T09:54:30Z</dcterms:modified>
</cp:coreProperties>
</file>